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theme/themeOverride2.xml" ContentType="application/vnd.openxmlformats-officedocument.themeOverrid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theme/themeOverride3.xml" ContentType="application/vnd.openxmlformats-officedocument.themeOverride+xml"/>
  <Override PartName="/ppt/charts/chart4.xml" ContentType="application/vnd.openxmlformats-officedocument.drawingml.chart+xml"/>
  <Override PartName="/ppt/theme/themeOverride4.xml" ContentType="application/vnd.openxmlformats-officedocument.themeOverride+xml"/>
  <Override PartName="/ppt/charts/chart5.xml" ContentType="application/vnd.openxmlformats-officedocument.drawingml.chart+xml"/>
  <Override PartName="/ppt/theme/themeOverride5.xml" ContentType="application/vnd.openxmlformats-officedocument.themeOverride+xml"/>
  <Override PartName="/ppt/drawings/drawing2.xml" ContentType="application/vnd.openxmlformats-officedocument.drawingml.chartshapes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colors1.xml" ContentType="application/vnd.ms-office.chartcolorstyle+xml"/>
  <Override PartName="/ppt/charts/style1.xml" ContentType="application/vnd.ms-office.chart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9" r:id="rId2"/>
    <p:sldMasterId id="2147483721" r:id="rId3"/>
  </p:sldMasterIdLst>
  <p:notesMasterIdLst>
    <p:notesMasterId r:id="rId18"/>
  </p:notesMasterIdLst>
  <p:sldIdLst>
    <p:sldId id="256" r:id="rId4"/>
    <p:sldId id="273" r:id="rId5"/>
    <p:sldId id="263" r:id="rId6"/>
    <p:sldId id="275" r:id="rId7"/>
    <p:sldId id="276" r:id="rId8"/>
    <p:sldId id="277" r:id="rId9"/>
    <p:sldId id="278" r:id="rId10"/>
    <p:sldId id="283" r:id="rId11"/>
    <p:sldId id="279" r:id="rId12"/>
    <p:sldId id="280" r:id="rId13"/>
    <p:sldId id="282" r:id="rId14"/>
    <p:sldId id="281" r:id="rId15"/>
    <p:sldId id="284" r:id="rId16"/>
    <p:sldId id="272" r:id="rId17"/>
  </p:sldIdLst>
  <p:sldSz cx="9144000" cy="6858000" type="screen4x3"/>
  <p:notesSz cx="7010400" cy="92964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0A0FC"/>
    <a:srgbClr val="5BAD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E8B1032C-EA38-4F05-BA0D-38AFFFC7BED3}" styleName="Estilo claro 3 - Acento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7" d="100"/>
          <a:sy n="117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presProps" Target="presProp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ColorStyle" Target="colors1.xml"/><Relationship Id="rId2" Type="http://schemas.openxmlformats.org/officeDocument/2006/relationships/oleObject" Target="Libro1" TargetMode="External"/><Relationship Id="rId1" Type="http://schemas.openxmlformats.org/officeDocument/2006/relationships/themeOverride" Target="../theme/themeOverride1.xml"/><Relationship Id="rId4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1.xml"/><Relationship Id="rId2" Type="http://schemas.openxmlformats.org/officeDocument/2006/relationships/oleObject" Target="file:///C:\Users\RobertoR\Google%20Drive\XLS\LICENCIATURA%20POR%20REGIMEN%20DE%20CONTROL%20Y%20ESTADOS.xlsx" TargetMode="External"/><Relationship Id="rId1" Type="http://schemas.openxmlformats.org/officeDocument/2006/relationships/themeOverride" Target="../theme/themeOverride2.xm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obertoR\Google%20Drive\XLS\LICENCIATURA%20POR%20REGIMEN%20DE%20CONTROL%20Y%20ESTADOS.xlsx" TargetMode="External"/><Relationship Id="rId1" Type="http://schemas.openxmlformats.org/officeDocument/2006/relationships/themeOverride" Target="../theme/themeOverride3.xml"/></Relationships>
</file>

<file path=ppt/charts/_rels/chart4.xml.rels><?xml version="1.0" encoding="UTF-8" standalone="yes"?>
<Relationships xmlns="http://schemas.openxmlformats.org/package/2006/relationships"><Relationship Id="rId2" Type="http://schemas.openxmlformats.org/officeDocument/2006/relationships/oleObject" Target="file:///C:\Users\RobertoR\Google%20Drive\XLS\LICENCIATURA%20POR%20REGIMEN%20DE%20CONTROL%20Y%20ESTADOS.xlsx" TargetMode="External"/><Relationship Id="rId1" Type="http://schemas.openxmlformats.org/officeDocument/2006/relationships/themeOverride" Target="../theme/themeOverrid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chartUserShapes" Target="../drawings/drawing2.xml"/><Relationship Id="rId2" Type="http://schemas.openxmlformats.org/officeDocument/2006/relationships/oleObject" Target="file:///C:\Users\RobertoR\Google%20Drive\XLS\LICENCIATURA%20POR%20REGIMEN%20DE%20CONTROL%20Y%20ESTADOS.xlsx" TargetMode="External"/><Relationship Id="rId1" Type="http://schemas.openxmlformats.org/officeDocument/2006/relationships/themeOverride" Target="../theme/themeOverrid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Hoja1!$A$38</c:f>
              <c:strCache>
                <c:ptCount val="1"/>
                <c:pt idx="0">
                  <c:v>Pública</c:v>
                </c:pt>
              </c:strCache>
            </c:strRef>
          </c:tx>
          <c:spPr>
            <a:ln w="38100" cap="rnd">
              <a:solidFill>
                <a:srgbClr val="C00000"/>
              </a:solidFill>
              <a:round/>
            </a:ln>
            <a:effectLst/>
          </c:spPr>
          <c:marker>
            <c:symbol val="none"/>
          </c:marker>
          <c:cat>
            <c:numRef>
              <c:f>Hoja1!$B$37:$Z$37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cat>
          <c:val>
            <c:numRef>
              <c:f>Hoja1!$B$38:$Z$38</c:f>
              <c:numCache>
                <c:formatCode>#,##0</c:formatCode>
                <c:ptCount val="25"/>
                <c:pt idx="0">
                  <c:v>976484</c:v>
                </c:pt>
                <c:pt idx="1">
                  <c:v>1024917</c:v>
                </c:pt>
                <c:pt idx="2">
                  <c:v>990860</c:v>
                </c:pt>
                <c:pt idx="3">
                  <c:v>1032340</c:v>
                </c:pt>
                <c:pt idx="4">
                  <c:v>1052488</c:v>
                </c:pt>
                <c:pt idx="5">
                  <c:v>1115229</c:v>
                </c:pt>
                <c:pt idx="6">
                  <c:v>1143863</c:v>
                </c:pt>
                <c:pt idx="7">
                  <c:v>1199312</c:v>
                </c:pt>
                <c:pt idx="8">
                  <c:v>1245089</c:v>
                </c:pt>
                <c:pt idx="9">
                  <c:v>1295910</c:v>
                </c:pt>
                <c:pt idx="10">
                  <c:v>1313532</c:v>
                </c:pt>
                <c:pt idx="11">
                  <c:v>1363689</c:v>
                </c:pt>
                <c:pt idx="12">
                  <c:v>1411712</c:v>
                </c:pt>
                <c:pt idx="13">
                  <c:v>1470525</c:v>
                </c:pt>
                <c:pt idx="14">
                  <c:v>1517521</c:v>
                </c:pt>
                <c:pt idx="15">
                  <c:v>1561074</c:v>
                </c:pt>
                <c:pt idx="16">
                  <c:v>1606553</c:v>
                </c:pt>
                <c:pt idx="17">
                  <c:v>1660663</c:v>
                </c:pt>
                <c:pt idx="18">
                  <c:v>1714429</c:v>
                </c:pt>
                <c:pt idx="19">
                  <c:v>1827036</c:v>
                </c:pt>
                <c:pt idx="20">
                  <c:v>1933907</c:v>
                </c:pt>
                <c:pt idx="21">
                  <c:v>2048316</c:v>
                </c:pt>
                <c:pt idx="22">
                  <c:v>2161352</c:v>
                </c:pt>
                <c:pt idx="23">
                  <c:v>2257779</c:v>
                </c:pt>
                <c:pt idx="24">
                  <c:v>2356799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Hoja1!$A$39</c:f>
              <c:strCache>
                <c:ptCount val="1"/>
                <c:pt idx="0">
                  <c:v>Privada</c:v>
                </c:pt>
              </c:strCache>
            </c:strRef>
          </c:tx>
          <c:spPr>
            <a:ln w="38100" cap="rnd">
              <a:solidFill>
                <a:schemeClr val="tx1"/>
              </a:solidFill>
              <a:round/>
            </a:ln>
            <a:effectLst/>
          </c:spPr>
          <c:marker>
            <c:symbol val="none"/>
          </c:marker>
          <c:cat>
            <c:numRef>
              <c:f>Hoja1!$B$37:$Z$37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cat>
          <c:val>
            <c:numRef>
              <c:f>Hoja1!$B$39:$Z$39</c:f>
              <c:numCache>
                <c:formatCode>#,##0</c:formatCode>
                <c:ptCount val="25"/>
                <c:pt idx="0">
                  <c:v>229644</c:v>
                </c:pt>
                <c:pt idx="1">
                  <c:v>243859</c:v>
                </c:pt>
                <c:pt idx="2">
                  <c:v>264292</c:v>
                </c:pt>
                <c:pt idx="3">
                  <c:v>280562</c:v>
                </c:pt>
                <c:pt idx="4">
                  <c:v>301938</c:v>
                </c:pt>
                <c:pt idx="5">
                  <c:v>339853</c:v>
                </c:pt>
                <c:pt idx="6">
                  <c:v>374158</c:v>
                </c:pt>
                <c:pt idx="7">
                  <c:v>421023</c:v>
                </c:pt>
                <c:pt idx="8">
                  <c:v>481548</c:v>
                </c:pt>
                <c:pt idx="9">
                  <c:v>548754</c:v>
                </c:pt>
                <c:pt idx="10">
                  <c:v>605416</c:v>
                </c:pt>
                <c:pt idx="11">
                  <c:v>650913</c:v>
                </c:pt>
                <c:pt idx="12">
                  <c:v>686792</c:v>
                </c:pt>
                <c:pt idx="13">
                  <c:v>708627</c:v>
                </c:pt>
                <c:pt idx="14">
                  <c:v>716485</c:v>
                </c:pt>
                <c:pt idx="15">
                  <c:v>731745</c:v>
                </c:pt>
                <c:pt idx="16">
                  <c:v>760108</c:v>
                </c:pt>
                <c:pt idx="17">
                  <c:v>788422</c:v>
                </c:pt>
                <c:pt idx="18">
                  <c:v>805245</c:v>
                </c:pt>
                <c:pt idx="19">
                  <c:v>823943</c:v>
                </c:pt>
                <c:pt idx="20">
                  <c:v>839181</c:v>
                </c:pt>
                <c:pt idx="21">
                  <c:v>883938</c:v>
                </c:pt>
                <c:pt idx="22">
                  <c:v>909102</c:v>
                </c:pt>
                <c:pt idx="23">
                  <c:v>932411</c:v>
                </c:pt>
                <c:pt idx="24">
                  <c:v>953671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Hoja1!$A$40</c:f>
              <c:strCache>
                <c:ptCount val="1"/>
                <c:pt idx="0">
                  <c:v>Total</c:v>
                </c:pt>
              </c:strCache>
            </c:strRef>
          </c:tx>
          <c:spPr>
            <a:ln w="38100" cap="rnd">
              <a:solidFill>
                <a:srgbClr val="7030A0"/>
              </a:solidFill>
              <a:round/>
            </a:ln>
            <a:effectLst/>
          </c:spPr>
          <c:marker>
            <c:symbol val="none"/>
          </c:marker>
          <c:cat>
            <c:numRef>
              <c:f>Hoja1!$B$37:$Z$37</c:f>
              <c:numCache>
                <c:formatCode>General</c:formatCode>
                <c:ptCount val="25"/>
                <c:pt idx="0">
                  <c:v>1990</c:v>
                </c:pt>
                <c:pt idx="1">
                  <c:v>1991</c:v>
                </c:pt>
                <c:pt idx="2">
                  <c:v>1992</c:v>
                </c:pt>
                <c:pt idx="3">
                  <c:v>1993</c:v>
                </c:pt>
                <c:pt idx="4">
                  <c:v>1994</c:v>
                </c:pt>
                <c:pt idx="5">
                  <c:v>1995</c:v>
                </c:pt>
                <c:pt idx="6">
                  <c:v>1996</c:v>
                </c:pt>
                <c:pt idx="7">
                  <c:v>1997</c:v>
                </c:pt>
                <c:pt idx="8">
                  <c:v>1998</c:v>
                </c:pt>
                <c:pt idx="9">
                  <c:v>1999</c:v>
                </c:pt>
                <c:pt idx="10">
                  <c:v>2000</c:v>
                </c:pt>
                <c:pt idx="11">
                  <c:v>2001</c:v>
                </c:pt>
                <c:pt idx="12">
                  <c:v>2002</c:v>
                </c:pt>
                <c:pt idx="13">
                  <c:v>2003</c:v>
                </c:pt>
                <c:pt idx="14">
                  <c:v>2004</c:v>
                </c:pt>
                <c:pt idx="15">
                  <c:v>2005</c:v>
                </c:pt>
                <c:pt idx="16">
                  <c:v>2006</c:v>
                </c:pt>
                <c:pt idx="17">
                  <c:v>2007</c:v>
                </c:pt>
                <c:pt idx="18">
                  <c:v>2008</c:v>
                </c:pt>
                <c:pt idx="19">
                  <c:v>2009</c:v>
                </c:pt>
                <c:pt idx="20">
                  <c:v>2010</c:v>
                </c:pt>
                <c:pt idx="21">
                  <c:v>2011</c:v>
                </c:pt>
                <c:pt idx="22">
                  <c:v>2012</c:v>
                </c:pt>
                <c:pt idx="23">
                  <c:v>2013</c:v>
                </c:pt>
                <c:pt idx="24">
                  <c:v>2014</c:v>
                </c:pt>
              </c:numCache>
            </c:numRef>
          </c:cat>
          <c:val>
            <c:numRef>
              <c:f>Hoja1!$B$40:$Z$40</c:f>
              <c:numCache>
                <c:formatCode>#,##0</c:formatCode>
                <c:ptCount val="25"/>
                <c:pt idx="0">
                  <c:v>1206128</c:v>
                </c:pt>
                <c:pt idx="1">
                  <c:v>1268776</c:v>
                </c:pt>
                <c:pt idx="2">
                  <c:v>1255152</c:v>
                </c:pt>
                <c:pt idx="3">
                  <c:v>1312902</c:v>
                </c:pt>
                <c:pt idx="4">
                  <c:v>1354426</c:v>
                </c:pt>
                <c:pt idx="5">
                  <c:v>1455082</c:v>
                </c:pt>
                <c:pt idx="6">
                  <c:v>1518021</c:v>
                </c:pt>
                <c:pt idx="7">
                  <c:v>1620335</c:v>
                </c:pt>
                <c:pt idx="8">
                  <c:v>1726637</c:v>
                </c:pt>
                <c:pt idx="9">
                  <c:v>1844664</c:v>
                </c:pt>
                <c:pt idx="10">
                  <c:v>1918948</c:v>
                </c:pt>
                <c:pt idx="11">
                  <c:v>2014602</c:v>
                </c:pt>
                <c:pt idx="12">
                  <c:v>2098504</c:v>
                </c:pt>
                <c:pt idx="13">
                  <c:v>2179152</c:v>
                </c:pt>
                <c:pt idx="14">
                  <c:v>2234006</c:v>
                </c:pt>
                <c:pt idx="15">
                  <c:v>2292819</c:v>
                </c:pt>
                <c:pt idx="16">
                  <c:v>2366661</c:v>
                </c:pt>
                <c:pt idx="17">
                  <c:v>2449085</c:v>
                </c:pt>
                <c:pt idx="18">
                  <c:v>2519674</c:v>
                </c:pt>
                <c:pt idx="19">
                  <c:v>2650979</c:v>
                </c:pt>
                <c:pt idx="20">
                  <c:v>2773088</c:v>
                </c:pt>
                <c:pt idx="21">
                  <c:v>2932254</c:v>
                </c:pt>
                <c:pt idx="22">
                  <c:v>3070454</c:v>
                </c:pt>
                <c:pt idx="23">
                  <c:v>3190190</c:v>
                </c:pt>
                <c:pt idx="24">
                  <c:v>3310470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4560256"/>
        <c:axId val="34566144"/>
      </c:lineChart>
      <c:catAx>
        <c:axId val="34560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noFill/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34566144"/>
        <c:crosses val="autoZero"/>
        <c:auto val="1"/>
        <c:lblAlgn val="ctr"/>
        <c:lblOffset val="100"/>
        <c:noMultiLvlLbl val="0"/>
      </c:catAx>
      <c:valAx>
        <c:axId val="3456614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34560256"/>
        <c:crosses val="autoZero"/>
        <c:crossBetween val="between"/>
      </c:valAx>
      <c:spPr>
        <a:solidFill>
          <a:srgbClr val="4472C4">
            <a:lumMod val="60000"/>
            <a:lumOff val="40000"/>
          </a:srgbClr>
        </a:solidFill>
        <a:ln w="25400"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</c:chart>
  <c:spPr>
    <a:solidFill>
      <a:sysClr val="window" lastClr="FFFFFF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Hoja1!$B$197</c:f>
              <c:strCache>
                <c:ptCount val="1"/>
                <c:pt idx="0">
                  <c:v>2000-2001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ysClr val="windowText" lastClr="000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Hoja1!$I$196:$K$196</c:f>
              <c:strCache>
                <c:ptCount val="3"/>
                <c:pt idx="0">
                  <c:v>Público Autónomo</c:v>
                </c:pt>
                <c:pt idx="1">
                  <c:v>Público no autónomo</c:v>
                </c:pt>
                <c:pt idx="2">
                  <c:v>Privado</c:v>
                </c:pt>
              </c:strCache>
            </c:strRef>
          </c:cat>
          <c:val>
            <c:numRef>
              <c:f>Hoja1!$C$197:$E$197</c:f>
              <c:numCache>
                <c:formatCode>0.0</c:formatCode>
                <c:ptCount val="3"/>
                <c:pt idx="0">
                  <c:v>46.327713870118863</c:v>
                </c:pt>
                <c:pt idx="1">
                  <c:v>23.110423237953988</c:v>
                </c:pt>
                <c:pt idx="2">
                  <c:v>30.561862891927145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  <c:userShapes r:id="rId3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Hoja1!$B$199</c:f>
              <c:strCache>
                <c:ptCount val="1"/>
                <c:pt idx="0">
                  <c:v>2010-2011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ysClr val="windowText" lastClr="000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Hoja1!$I$196:$K$196</c:f>
              <c:strCache>
                <c:ptCount val="3"/>
                <c:pt idx="0">
                  <c:v>Público Autónomo</c:v>
                </c:pt>
                <c:pt idx="1">
                  <c:v>Público no autónomo</c:v>
                </c:pt>
                <c:pt idx="2">
                  <c:v>Privado</c:v>
                </c:pt>
              </c:strCache>
            </c:strRef>
          </c:cat>
          <c:val>
            <c:numRef>
              <c:f>Hoja1!$C$199:$E$199</c:f>
              <c:numCache>
                <c:formatCode>0.0</c:formatCode>
                <c:ptCount val="3"/>
                <c:pt idx="0">
                  <c:v>39.476294693625327</c:v>
                </c:pt>
                <c:pt idx="1">
                  <c:v>30.106115391553658</c:v>
                </c:pt>
                <c:pt idx="2">
                  <c:v>30.417589914821018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Hoja1!$B$200</c:f>
              <c:strCache>
                <c:ptCount val="1"/>
                <c:pt idx="0">
                  <c:v>2014-2015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ysClr val="windowText" lastClr="000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Hoja1!$I$196:$K$196</c:f>
              <c:strCache>
                <c:ptCount val="3"/>
                <c:pt idx="0">
                  <c:v>Público Autónomo</c:v>
                </c:pt>
                <c:pt idx="1">
                  <c:v>Público no autónomo</c:v>
                </c:pt>
                <c:pt idx="2">
                  <c:v>Privado</c:v>
                </c:pt>
              </c:strCache>
            </c:strRef>
          </c:cat>
          <c:val>
            <c:numRef>
              <c:f>Hoja1!$C$200:$E$200</c:f>
              <c:numCache>
                <c:formatCode>0.0</c:formatCode>
                <c:ptCount val="3"/>
                <c:pt idx="0">
                  <c:v>38.574203985721233</c:v>
                </c:pt>
                <c:pt idx="1">
                  <c:v>32.342314506930208</c:v>
                </c:pt>
                <c:pt idx="2">
                  <c:v>29.083481507348562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s-MX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Hoja1!$B$198</c:f>
              <c:strCache>
                <c:ptCount val="1"/>
                <c:pt idx="0">
                  <c:v>2005-2006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lumMod val="75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rgbClr val="7030A0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ysClr val="windowText" lastClr="000000"/>
              </a:solidFill>
              <a:ln w="19050">
                <a:solidFill>
                  <a:schemeClr val="lt1"/>
                </a:solidFill>
              </a:ln>
              <a:effectLst/>
            </c:spPr>
          </c:dPt>
          <c:dLbls>
            <c:dLbl>
              <c:idx val="0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>
                        <a:lumMod val="9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MX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Hoja1!$I$196:$K$196</c:f>
              <c:strCache>
                <c:ptCount val="3"/>
                <c:pt idx="0">
                  <c:v>Público Autónomo</c:v>
                </c:pt>
                <c:pt idx="1">
                  <c:v>Público no autónomo</c:v>
                </c:pt>
                <c:pt idx="2">
                  <c:v>Privado</c:v>
                </c:pt>
              </c:strCache>
            </c:strRef>
          </c:cat>
          <c:val>
            <c:numRef>
              <c:f>Hoja1!$C$198:$E$198</c:f>
              <c:numCache>
                <c:formatCode>0.0</c:formatCode>
                <c:ptCount val="3"/>
                <c:pt idx="0">
                  <c:v>42.46336539007013</c:v>
                </c:pt>
                <c:pt idx="1">
                  <c:v>25.752431224954218</c:v>
                </c:pt>
                <c:pt idx="2">
                  <c:v>31.784203384975644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18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2">
    <c:autoUpdate val="0"/>
  </c:externalData>
  <c:userShapes r:id="rId3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6417D3B-D8F9-4F2C-ADE2-D1F49A750188}" type="doc">
      <dgm:prSet loTypeId="urn:microsoft.com/office/officeart/2005/8/layout/orgChart1" loCatId="hierarchy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es-MX"/>
        </a:p>
      </dgm:t>
    </dgm:pt>
    <dgm:pt modelId="{92105E03-B8C1-425E-B5DD-070074904890}">
      <dgm:prSet/>
      <dgm:spPr/>
      <dgm:t>
        <a:bodyPr/>
        <a:lstStyle/>
        <a:p>
          <a:r>
            <a:rPr lang="es-MX" dirty="0" smtClean="0"/>
            <a:t>UNIVERSIDADES</a:t>
          </a:r>
          <a:endParaRPr lang="es-MX" dirty="0"/>
        </a:p>
      </dgm:t>
    </dgm:pt>
    <dgm:pt modelId="{59350456-7AEB-4A8A-9D01-C3709DE9F3CB}" type="parTrans" cxnId="{AC874742-9871-45E6-A9A1-8612562F8186}">
      <dgm:prSet/>
      <dgm:spPr/>
      <dgm:t>
        <a:bodyPr/>
        <a:lstStyle/>
        <a:p>
          <a:endParaRPr lang="es-MX"/>
        </a:p>
      </dgm:t>
    </dgm:pt>
    <dgm:pt modelId="{DB373C65-E386-4F02-B1A9-6443ED893CDA}" type="sibTrans" cxnId="{AC874742-9871-45E6-A9A1-8612562F8186}">
      <dgm:prSet/>
      <dgm:spPr/>
      <dgm:t>
        <a:bodyPr/>
        <a:lstStyle/>
        <a:p>
          <a:endParaRPr lang="es-MX"/>
        </a:p>
      </dgm:t>
    </dgm:pt>
    <dgm:pt modelId="{C9E9F443-D345-4147-BA52-AA3E4C43D399}">
      <dgm:prSet/>
      <dgm:spPr/>
      <dgm:t>
        <a:bodyPr/>
        <a:lstStyle/>
        <a:p>
          <a:r>
            <a:rPr lang="es-MX" dirty="0" smtClean="0"/>
            <a:t>NORMALES</a:t>
          </a:r>
        </a:p>
        <a:p>
          <a:r>
            <a:rPr lang="es-MX" dirty="0" smtClean="0"/>
            <a:t>261 UNIDADES</a:t>
          </a:r>
          <a:endParaRPr lang="es-MX" dirty="0"/>
        </a:p>
      </dgm:t>
    </dgm:pt>
    <dgm:pt modelId="{347AB91A-B9E4-40F4-A665-E31928F58C50}" type="parTrans" cxnId="{D4A669F3-10E0-47E9-8AC0-A500B1B8AA0D}">
      <dgm:prSet/>
      <dgm:spPr/>
      <dgm:t>
        <a:bodyPr/>
        <a:lstStyle/>
        <a:p>
          <a:endParaRPr lang="es-MX"/>
        </a:p>
      </dgm:t>
    </dgm:pt>
    <dgm:pt modelId="{C3CC1CFD-19F9-417A-B24C-E6CC1208D721}" type="sibTrans" cxnId="{D4A669F3-10E0-47E9-8AC0-A500B1B8AA0D}">
      <dgm:prSet/>
      <dgm:spPr/>
      <dgm:t>
        <a:bodyPr/>
        <a:lstStyle/>
        <a:p>
          <a:endParaRPr lang="es-MX"/>
        </a:p>
      </dgm:t>
    </dgm:pt>
    <dgm:pt modelId="{13D773A2-4CD5-4338-93E9-F4090CEB5C7D}">
      <dgm:prSet/>
      <dgm:spPr/>
      <dgm:t>
        <a:bodyPr/>
        <a:lstStyle/>
        <a:p>
          <a:r>
            <a:rPr lang="es-MX" dirty="0" smtClean="0"/>
            <a:t>TECNOLÓGICO</a:t>
          </a:r>
          <a:endParaRPr lang="es-MX" dirty="0"/>
        </a:p>
      </dgm:t>
    </dgm:pt>
    <dgm:pt modelId="{8F347571-F3CB-4F2F-A185-4A7F5064BF65}" type="parTrans" cxnId="{758B1CB7-03DE-4EC9-9E4A-057334CEB486}">
      <dgm:prSet/>
      <dgm:spPr/>
      <dgm:t>
        <a:bodyPr/>
        <a:lstStyle/>
        <a:p>
          <a:endParaRPr lang="es-MX"/>
        </a:p>
      </dgm:t>
    </dgm:pt>
    <dgm:pt modelId="{9AC950FA-46AD-41AE-9FCD-D6488A00410C}" type="sibTrans" cxnId="{758B1CB7-03DE-4EC9-9E4A-057334CEB486}">
      <dgm:prSet/>
      <dgm:spPr/>
      <dgm:t>
        <a:bodyPr/>
        <a:lstStyle/>
        <a:p>
          <a:endParaRPr lang="es-MX"/>
        </a:p>
      </dgm:t>
    </dgm:pt>
    <dgm:pt modelId="{1DAA4D33-2BB2-4292-8180-339B0BDF1D3F}">
      <dgm:prSet/>
      <dgm:spPr/>
      <dgm:t>
        <a:bodyPr/>
        <a:lstStyle/>
        <a:p>
          <a:r>
            <a:rPr lang="es-MX" dirty="0" smtClean="0"/>
            <a:t>OTRAS IES</a:t>
          </a:r>
        </a:p>
        <a:p>
          <a:r>
            <a:rPr lang="es-MX" dirty="0" smtClean="0"/>
            <a:t>86 UNIDADES</a:t>
          </a:r>
          <a:endParaRPr lang="es-MX" dirty="0"/>
        </a:p>
      </dgm:t>
    </dgm:pt>
    <dgm:pt modelId="{25A43EC6-E8B3-41FE-8A29-FE35E272AA3C}" type="parTrans" cxnId="{8F17AAB0-CEDF-4248-951A-780C4C06960A}">
      <dgm:prSet/>
      <dgm:spPr/>
      <dgm:t>
        <a:bodyPr/>
        <a:lstStyle/>
        <a:p>
          <a:endParaRPr lang="es-MX"/>
        </a:p>
      </dgm:t>
    </dgm:pt>
    <dgm:pt modelId="{833CD26D-7F08-4D75-9711-B15DDA1D6389}" type="sibTrans" cxnId="{8F17AAB0-CEDF-4248-951A-780C4C06960A}">
      <dgm:prSet/>
      <dgm:spPr/>
      <dgm:t>
        <a:bodyPr/>
        <a:lstStyle/>
        <a:p>
          <a:endParaRPr lang="es-MX"/>
        </a:p>
      </dgm:t>
    </dgm:pt>
    <dgm:pt modelId="{62A79998-4ECD-422D-9F7A-D37594FD01B5}">
      <dgm:prSet/>
      <dgm:spPr/>
      <dgm:t>
        <a:bodyPr/>
        <a:lstStyle/>
        <a:p>
          <a:r>
            <a:rPr lang="es-MX" dirty="0" smtClean="0"/>
            <a:t>FEDERALES</a:t>
          </a:r>
        </a:p>
        <a:p>
          <a:r>
            <a:rPr lang="es-MX" dirty="0" smtClean="0"/>
            <a:t>9 IES</a:t>
          </a:r>
        </a:p>
      </dgm:t>
    </dgm:pt>
    <dgm:pt modelId="{4F20D26F-C384-4EAC-BB50-045CA3193672}" type="parTrans" cxnId="{F48A52A6-361D-47D4-AEAA-9EAAF638A850}">
      <dgm:prSet/>
      <dgm:spPr/>
      <dgm:t>
        <a:bodyPr/>
        <a:lstStyle/>
        <a:p>
          <a:endParaRPr lang="es-MX"/>
        </a:p>
      </dgm:t>
    </dgm:pt>
    <dgm:pt modelId="{CED0D4DC-B5EE-4957-AA44-3405D22360B8}" type="sibTrans" cxnId="{F48A52A6-361D-47D4-AEAA-9EAAF638A850}">
      <dgm:prSet/>
      <dgm:spPr/>
      <dgm:t>
        <a:bodyPr/>
        <a:lstStyle/>
        <a:p>
          <a:endParaRPr lang="es-MX"/>
        </a:p>
      </dgm:t>
    </dgm:pt>
    <dgm:pt modelId="{F07BA560-C61B-4E94-B021-724232FC1911}">
      <dgm:prSet/>
      <dgm:spPr/>
      <dgm:t>
        <a:bodyPr/>
        <a:lstStyle/>
        <a:p>
          <a:r>
            <a:rPr lang="es-MX" dirty="0" smtClean="0"/>
            <a:t>ESTATALES</a:t>
          </a:r>
        </a:p>
      </dgm:t>
    </dgm:pt>
    <dgm:pt modelId="{5337E517-E5FF-41D7-ACEF-620A8FFDB245}" type="parTrans" cxnId="{F74A585A-CEBD-48F2-B4B8-7678BFE31B26}">
      <dgm:prSet/>
      <dgm:spPr/>
      <dgm:t>
        <a:bodyPr/>
        <a:lstStyle/>
        <a:p>
          <a:endParaRPr lang="es-MX"/>
        </a:p>
      </dgm:t>
    </dgm:pt>
    <dgm:pt modelId="{67E34B7F-79BF-466F-9FE2-51F2C0831D6A}" type="sibTrans" cxnId="{F74A585A-CEBD-48F2-B4B8-7678BFE31B26}">
      <dgm:prSet/>
      <dgm:spPr/>
      <dgm:t>
        <a:bodyPr/>
        <a:lstStyle/>
        <a:p>
          <a:endParaRPr lang="es-MX"/>
        </a:p>
      </dgm:t>
    </dgm:pt>
    <dgm:pt modelId="{F60006F6-66E5-46C0-9ED0-53DB99E92C24}">
      <dgm:prSet/>
      <dgm:spPr/>
      <dgm:t>
        <a:bodyPr/>
        <a:lstStyle/>
        <a:p>
          <a:r>
            <a:rPr lang="es-MX" dirty="0" smtClean="0"/>
            <a:t>TECNOLÓGICAS Y</a:t>
          </a:r>
        </a:p>
        <a:p>
          <a:r>
            <a:rPr lang="es-MX" dirty="0" smtClean="0"/>
            <a:t>POLITÉCNICAS</a:t>
          </a:r>
          <a:endParaRPr lang="es-MX" dirty="0"/>
        </a:p>
      </dgm:t>
    </dgm:pt>
    <dgm:pt modelId="{1F20D4AD-9BFA-4DC3-ACDE-824BB2F1B481}" type="parTrans" cxnId="{9C3E4958-9BAE-4F93-AC21-610F3A0C36D7}">
      <dgm:prSet/>
      <dgm:spPr/>
      <dgm:t>
        <a:bodyPr/>
        <a:lstStyle/>
        <a:p>
          <a:endParaRPr lang="es-MX"/>
        </a:p>
      </dgm:t>
    </dgm:pt>
    <dgm:pt modelId="{E5B3E328-7E5E-42B2-98AC-2AD16A1B90D2}" type="sibTrans" cxnId="{9C3E4958-9BAE-4F93-AC21-610F3A0C36D7}">
      <dgm:prSet/>
      <dgm:spPr/>
      <dgm:t>
        <a:bodyPr/>
        <a:lstStyle/>
        <a:p>
          <a:endParaRPr lang="es-MX"/>
        </a:p>
      </dgm:t>
    </dgm:pt>
    <dgm:pt modelId="{A28E8A33-DEA2-478F-93B8-B8E15CAA37D3}">
      <dgm:prSet/>
      <dgm:spPr/>
      <dgm:t>
        <a:bodyPr/>
        <a:lstStyle/>
        <a:p>
          <a:r>
            <a:rPr lang="es-MX" dirty="0" smtClean="0"/>
            <a:t>INTERCULTURALES</a:t>
          </a:r>
        </a:p>
        <a:p>
          <a:r>
            <a:rPr lang="es-MX" dirty="0" smtClean="0"/>
            <a:t>12 IES</a:t>
          </a:r>
          <a:endParaRPr lang="es-MX" dirty="0"/>
        </a:p>
      </dgm:t>
    </dgm:pt>
    <dgm:pt modelId="{608A1550-7CFD-4BFA-861E-E5D095FCCE3D}" type="parTrans" cxnId="{24C22AE6-2323-4D05-838A-C6E09D5F02C8}">
      <dgm:prSet/>
      <dgm:spPr/>
      <dgm:t>
        <a:bodyPr/>
        <a:lstStyle/>
        <a:p>
          <a:endParaRPr lang="es-MX"/>
        </a:p>
      </dgm:t>
    </dgm:pt>
    <dgm:pt modelId="{03FDDF23-F4E8-4903-9B59-2C3155B68B55}" type="sibTrans" cxnId="{24C22AE6-2323-4D05-838A-C6E09D5F02C8}">
      <dgm:prSet/>
      <dgm:spPr/>
      <dgm:t>
        <a:bodyPr/>
        <a:lstStyle/>
        <a:p>
          <a:endParaRPr lang="es-MX"/>
        </a:p>
      </dgm:t>
    </dgm:pt>
    <dgm:pt modelId="{8AEC38AC-D29C-4308-899C-2F20C9A1825D}">
      <dgm:prSet/>
      <dgm:spPr/>
      <dgm:t>
        <a:bodyPr/>
        <a:lstStyle/>
        <a:p>
          <a:r>
            <a:rPr lang="es-MX" dirty="0" smtClean="0"/>
            <a:t>UPES</a:t>
          </a:r>
        </a:p>
        <a:p>
          <a:r>
            <a:rPr lang="es-MX" dirty="0" smtClean="0"/>
            <a:t>34 IES</a:t>
          </a:r>
          <a:endParaRPr lang="es-MX" dirty="0"/>
        </a:p>
      </dgm:t>
    </dgm:pt>
    <dgm:pt modelId="{42D5B48F-C18B-45DB-B167-391154C421D3}" type="parTrans" cxnId="{ECB8AA1D-02AC-4378-96F6-93F6A10FD281}">
      <dgm:prSet/>
      <dgm:spPr/>
      <dgm:t>
        <a:bodyPr/>
        <a:lstStyle/>
        <a:p>
          <a:endParaRPr lang="es-MX"/>
        </a:p>
      </dgm:t>
    </dgm:pt>
    <dgm:pt modelId="{C03AA41D-B87D-4C50-B075-F5504A296BBE}" type="sibTrans" cxnId="{ECB8AA1D-02AC-4378-96F6-93F6A10FD281}">
      <dgm:prSet/>
      <dgm:spPr/>
      <dgm:t>
        <a:bodyPr/>
        <a:lstStyle/>
        <a:p>
          <a:endParaRPr lang="es-MX"/>
        </a:p>
      </dgm:t>
    </dgm:pt>
    <dgm:pt modelId="{E17BDAF3-EAB1-45EA-AFF7-C366FF2D4E82}">
      <dgm:prSet/>
      <dgm:spPr/>
      <dgm:t>
        <a:bodyPr/>
        <a:lstStyle/>
        <a:p>
          <a:r>
            <a:rPr lang="es-MX" dirty="0" smtClean="0"/>
            <a:t>UPEAS</a:t>
          </a:r>
        </a:p>
        <a:p>
          <a:r>
            <a:rPr lang="es-MX" dirty="0" smtClean="0"/>
            <a:t>23 IES</a:t>
          </a:r>
          <a:endParaRPr lang="es-MX" dirty="0"/>
        </a:p>
      </dgm:t>
    </dgm:pt>
    <dgm:pt modelId="{FA87AB64-5412-436B-9574-704EC302CC5F}" type="parTrans" cxnId="{61826B3B-8C9E-49C0-92F9-60DAD94349BD}">
      <dgm:prSet/>
      <dgm:spPr/>
      <dgm:t>
        <a:bodyPr/>
        <a:lstStyle/>
        <a:p>
          <a:endParaRPr lang="es-MX"/>
        </a:p>
      </dgm:t>
    </dgm:pt>
    <dgm:pt modelId="{B22A1814-BA2A-442C-BC1D-906CB6C24449}" type="sibTrans" cxnId="{61826B3B-8C9E-49C0-92F9-60DAD94349BD}">
      <dgm:prSet/>
      <dgm:spPr/>
      <dgm:t>
        <a:bodyPr/>
        <a:lstStyle/>
        <a:p>
          <a:endParaRPr lang="es-MX"/>
        </a:p>
      </dgm:t>
    </dgm:pt>
    <dgm:pt modelId="{C3D3BA92-9709-441A-AA93-B2971E75E3F3}">
      <dgm:prSet/>
      <dgm:spPr/>
      <dgm:t>
        <a:bodyPr/>
        <a:lstStyle/>
        <a:p>
          <a:r>
            <a:rPr lang="es-MX" dirty="0" smtClean="0"/>
            <a:t>IPN</a:t>
          </a:r>
          <a:endParaRPr lang="es-MX" dirty="0"/>
        </a:p>
      </dgm:t>
    </dgm:pt>
    <dgm:pt modelId="{5F21D248-F16E-4019-888D-D42C68158E78}" type="parTrans" cxnId="{D1306F54-C870-4A63-B53E-065F48E02771}">
      <dgm:prSet/>
      <dgm:spPr/>
      <dgm:t>
        <a:bodyPr/>
        <a:lstStyle/>
        <a:p>
          <a:endParaRPr lang="es-MX"/>
        </a:p>
      </dgm:t>
    </dgm:pt>
    <dgm:pt modelId="{27C8BA37-68BE-4990-BBF7-CF37995BEE98}" type="sibTrans" cxnId="{D1306F54-C870-4A63-B53E-065F48E02771}">
      <dgm:prSet/>
      <dgm:spPr/>
      <dgm:t>
        <a:bodyPr/>
        <a:lstStyle/>
        <a:p>
          <a:endParaRPr lang="es-MX"/>
        </a:p>
      </dgm:t>
    </dgm:pt>
    <dgm:pt modelId="{EB813FF7-4550-43AE-8C9C-EA95D1A7DB98}">
      <dgm:prSet/>
      <dgm:spPr/>
      <dgm:t>
        <a:bodyPr/>
        <a:lstStyle/>
        <a:p>
          <a:r>
            <a:rPr lang="es-MX" dirty="0" smtClean="0"/>
            <a:t>FEDERALES</a:t>
          </a:r>
        </a:p>
        <a:p>
          <a:r>
            <a:rPr lang="es-MX" dirty="0" smtClean="0"/>
            <a:t>126 IES</a:t>
          </a:r>
          <a:endParaRPr lang="es-MX" dirty="0"/>
        </a:p>
      </dgm:t>
    </dgm:pt>
    <dgm:pt modelId="{EC58285C-08F5-4CE1-A613-366AFDBED019}" type="parTrans" cxnId="{12F50D6A-7F75-4BAC-BCD8-A3D24E66B395}">
      <dgm:prSet/>
      <dgm:spPr/>
      <dgm:t>
        <a:bodyPr/>
        <a:lstStyle/>
        <a:p>
          <a:endParaRPr lang="es-MX"/>
        </a:p>
      </dgm:t>
    </dgm:pt>
    <dgm:pt modelId="{2EED8CF9-79E5-4C86-B341-B8F129597DBD}" type="sibTrans" cxnId="{12F50D6A-7F75-4BAC-BCD8-A3D24E66B395}">
      <dgm:prSet/>
      <dgm:spPr/>
      <dgm:t>
        <a:bodyPr/>
        <a:lstStyle/>
        <a:p>
          <a:endParaRPr lang="es-MX"/>
        </a:p>
      </dgm:t>
    </dgm:pt>
    <dgm:pt modelId="{96A44E88-33A1-44DE-A99C-5D3B4F346E88}">
      <dgm:prSet/>
      <dgm:spPr/>
      <dgm:t>
        <a:bodyPr/>
        <a:lstStyle/>
        <a:p>
          <a:r>
            <a:rPr lang="es-MX" dirty="0" smtClean="0"/>
            <a:t>DESCENTRALIZADOS</a:t>
          </a:r>
        </a:p>
        <a:p>
          <a:r>
            <a:rPr lang="es-MX" dirty="0" smtClean="0"/>
            <a:t>130 IES</a:t>
          </a:r>
          <a:endParaRPr lang="es-MX" dirty="0"/>
        </a:p>
      </dgm:t>
    </dgm:pt>
    <dgm:pt modelId="{3AD8020C-CC7A-44B7-AD25-25034067A78D}" type="parTrans" cxnId="{A1D4C0A3-073F-4C36-B670-321A0C388ABA}">
      <dgm:prSet/>
      <dgm:spPr/>
      <dgm:t>
        <a:bodyPr/>
        <a:lstStyle/>
        <a:p>
          <a:endParaRPr lang="es-MX"/>
        </a:p>
      </dgm:t>
    </dgm:pt>
    <dgm:pt modelId="{9F9EAC2A-53E4-4782-9AE4-C7F03C33CB49}" type="sibTrans" cxnId="{A1D4C0A3-073F-4C36-B670-321A0C388ABA}">
      <dgm:prSet/>
      <dgm:spPr/>
      <dgm:t>
        <a:bodyPr/>
        <a:lstStyle/>
        <a:p>
          <a:endParaRPr lang="es-MX"/>
        </a:p>
      </dgm:t>
    </dgm:pt>
    <dgm:pt modelId="{D654E481-6287-4F1D-9D72-A41512AC0579}">
      <dgm:prSet custT="1"/>
      <dgm:spPr/>
      <dgm:t>
        <a:bodyPr/>
        <a:lstStyle/>
        <a:p>
          <a:r>
            <a:rPr lang="es-MX" sz="1200" dirty="0" smtClean="0"/>
            <a:t>SISTEMAS</a:t>
          </a:r>
          <a:endParaRPr lang="es-MX" sz="1200" dirty="0"/>
        </a:p>
      </dgm:t>
    </dgm:pt>
    <dgm:pt modelId="{5CDF900A-F75E-4733-92B4-01785937A65A}" type="sibTrans" cxnId="{F6DED424-711F-422C-96C6-45BDCFEDDE21}">
      <dgm:prSet/>
      <dgm:spPr/>
      <dgm:t>
        <a:bodyPr/>
        <a:lstStyle/>
        <a:p>
          <a:endParaRPr lang="es-MX"/>
        </a:p>
      </dgm:t>
    </dgm:pt>
    <dgm:pt modelId="{BEB4A627-D493-4981-A2AE-C57E4A344F76}" type="parTrans" cxnId="{F6DED424-711F-422C-96C6-45BDCFEDDE21}">
      <dgm:prSet/>
      <dgm:spPr/>
      <dgm:t>
        <a:bodyPr/>
        <a:lstStyle/>
        <a:p>
          <a:endParaRPr lang="es-MX"/>
        </a:p>
      </dgm:t>
    </dgm:pt>
    <dgm:pt modelId="{053B35F5-BFF3-465B-8A7D-2485EFC102F6}">
      <dgm:prSet/>
      <dgm:spPr/>
      <dgm:t>
        <a:bodyPr/>
        <a:lstStyle/>
        <a:p>
          <a:r>
            <a:rPr lang="es-MX" dirty="0" smtClean="0"/>
            <a:t>TECNOLÓGICAS</a:t>
          </a:r>
        </a:p>
        <a:p>
          <a:r>
            <a:rPr lang="es-MX" dirty="0" smtClean="0"/>
            <a:t>105 IES</a:t>
          </a:r>
          <a:endParaRPr lang="es-MX" dirty="0"/>
        </a:p>
      </dgm:t>
    </dgm:pt>
    <dgm:pt modelId="{45F82B17-8737-45A8-AECF-9474A0D35727}" type="parTrans" cxnId="{658412AF-F82A-4DCD-80F2-EEC4639F4663}">
      <dgm:prSet/>
      <dgm:spPr/>
      <dgm:t>
        <a:bodyPr/>
        <a:lstStyle/>
        <a:p>
          <a:endParaRPr lang="es-MX"/>
        </a:p>
      </dgm:t>
    </dgm:pt>
    <dgm:pt modelId="{CA228915-BFD4-4538-9F35-F391721FA9CD}" type="sibTrans" cxnId="{658412AF-F82A-4DCD-80F2-EEC4639F4663}">
      <dgm:prSet/>
      <dgm:spPr/>
      <dgm:t>
        <a:bodyPr/>
        <a:lstStyle/>
        <a:p>
          <a:endParaRPr lang="es-MX"/>
        </a:p>
      </dgm:t>
    </dgm:pt>
    <dgm:pt modelId="{34631D66-8394-4FF2-A29D-A13F19AF363F}">
      <dgm:prSet/>
      <dgm:spPr/>
      <dgm:t>
        <a:bodyPr/>
        <a:lstStyle/>
        <a:p>
          <a:r>
            <a:rPr lang="es-MX" dirty="0" smtClean="0"/>
            <a:t>POLITÉCNICAS</a:t>
          </a:r>
        </a:p>
        <a:p>
          <a:r>
            <a:rPr lang="es-MX" dirty="0" smtClean="0"/>
            <a:t>51 IES</a:t>
          </a:r>
          <a:endParaRPr lang="es-MX" dirty="0"/>
        </a:p>
      </dgm:t>
    </dgm:pt>
    <dgm:pt modelId="{98C7EB25-FA42-4EC7-9BFD-04720796C505}" type="parTrans" cxnId="{29AE3406-0682-4BF7-824C-B691364ACFE7}">
      <dgm:prSet/>
      <dgm:spPr/>
      <dgm:t>
        <a:bodyPr/>
        <a:lstStyle/>
        <a:p>
          <a:endParaRPr lang="es-MX"/>
        </a:p>
      </dgm:t>
    </dgm:pt>
    <dgm:pt modelId="{A89B7A6E-A341-4D13-916A-829ABBEC67FC}" type="sibTrans" cxnId="{29AE3406-0682-4BF7-824C-B691364ACFE7}">
      <dgm:prSet/>
      <dgm:spPr/>
      <dgm:t>
        <a:bodyPr/>
        <a:lstStyle/>
        <a:p>
          <a:endParaRPr lang="es-MX"/>
        </a:p>
      </dgm:t>
    </dgm:pt>
    <dgm:pt modelId="{4813590B-65C2-47A6-AB01-D108B939ABB2}">
      <dgm:prSet/>
      <dgm:spPr/>
      <dgm:t>
        <a:bodyPr/>
        <a:lstStyle/>
        <a:p>
          <a:r>
            <a:rPr lang="es-MX" dirty="0" smtClean="0"/>
            <a:t>CENTROS PÚBLICOS DE INVESTIGACIÓN</a:t>
          </a:r>
          <a:endParaRPr lang="es-MX" dirty="0"/>
        </a:p>
      </dgm:t>
    </dgm:pt>
    <dgm:pt modelId="{0F5DC924-79CE-47D1-A276-AD2D539D0EBC}" type="parTrans" cxnId="{DB630553-69BF-48AF-A3AD-99268330980B}">
      <dgm:prSet/>
      <dgm:spPr/>
      <dgm:t>
        <a:bodyPr/>
        <a:lstStyle/>
        <a:p>
          <a:endParaRPr lang="es-MX"/>
        </a:p>
      </dgm:t>
    </dgm:pt>
    <dgm:pt modelId="{2D184B5A-205C-4C3D-B06C-AFDEFD571799}" type="sibTrans" cxnId="{DB630553-69BF-48AF-A3AD-99268330980B}">
      <dgm:prSet/>
      <dgm:spPr/>
      <dgm:t>
        <a:bodyPr/>
        <a:lstStyle/>
        <a:p>
          <a:endParaRPr lang="es-MX"/>
        </a:p>
      </dgm:t>
    </dgm:pt>
    <dgm:pt modelId="{87E7E474-AC7C-44FC-9533-4A6450BC4F5F}">
      <dgm:prSet/>
      <dgm:spPr/>
      <dgm:t>
        <a:bodyPr/>
        <a:lstStyle/>
        <a:p>
          <a:r>
            <a:rPr lang="es-MX" dirty="0" smtClean="0"/>
            <a:t>CENTROS DE INVESTIGACIÓN</a:t>
          </a:r>
        </a:p>
        <a:p>
          <a:r>
            <a:rPr lang="es-MX" dirty="0" smtClean="0"/>
            <a:t>6 UNIDADES</a:t>
          </a:r>
          <a:endParaRPr lang="es-MX" dirty="0"/>
        </a:p>
      </dgm:t>
    </dgm:pt>
    <dgm:pt modelId="{0E5BEB3D-C91F-4D46-92BA-652719021E20}" type="parTrans" cxnId="{1AEDED8C-F019-4F55-AFF8-AB9868CE3E6A}">
      <dgm:prSet/>
      <dgm:spPr/>
      <dgm:t>
        <a:bodyPr/>
        <a:lstStyle/>
        <a:p>
          <a:endParaRPr lang="es-MX"/>
        </a:p>
      </dgm:t>
    </dgm:pt>
    <dgm:pt modelId="{77A0196F-D538-466D-9F6B-0C3D31240CB2}" type="sibTrans" cxnId="{1AEDED8C-F019-4F55-AFF8-AB9868CE3E6A}">
      <dgm:prSet/>
      <dgm:spPr/>
      <dgm:t>
        <a:bodyPr/>
        <a:lstStyle/>
        <a:p>
          <a:endParaRPr lang="es-MX"/>
        </a:p>
      </dgm:t>
    </dgm:pt>
    <dgm:pt modelId="{D07868DC-7495-452B-AA42-FD084A58B44F}">
      <dgm:prSet/>
      <dgm:spPr/>
      <dgm:t>
        <a:bodyPr/>
        <a:lstStyle/>
        <a:p>
          <a:r>
            <a:rPr lang="es-MX" dirty="0" smtClean="0"/>
            <a:t>CONACYT</a:t>
          </a:r>
        </a:p>
        <a:p>
          <a:r>
            <a:rPr lang="es-MX" dirty="0" smtClean="0"/>
            <a:t>27 CENTROS</a:t>
          </a:r>
          <a:endParaRPr lang="es-MX" dirty="0"/>
        </a:p>
      </dgm:t>
    </dgm:pt>
    <dgm:pt modelId="{DCDFA612-61F6-410A-931F-D43785B04388}" type="parTrans" cxnId="{D2384E1A-A365-41DB-B300-082F8FBF844F}">
      <dgm:prSet/>
      <dgm:spPr/>
      <dgm:t>
        <a:bodyPr/>
        <a:lstStyle/>
        <a:p>
          <a:endParaRPr lang="es-MX"/>
        </a:p>
      </dgm:t>
    </dgm:pt>
    <dgm:pt modelId="{FF60E7BF-45B5-4B71-A58D-379C02408FCB}" type="sibTrans" cxnId="{D2384E1A-A365-41DB-B300-082F8FBF844F}">
      <dgm:prSet/>
      <dgm:spPr/>
      <dgm:t>
        <a:bodyPr/>
        <a:lstStyle/>
        <a:p>
          <a:endParaRPr lang="es-MX"/>
        </a:p>
      </dgm:t>
    </dgm:pt>
    <dgm:pt modelId="{AF13D64D-21A9-489C-B561-7537C2CA0065}">
      <dgm:prSet/>
      <dgm:spPr/>
      <dgm:t>
        <a:bodyPr/>
        <a:lstStyle/>
        <a:p>
          <a:r>
            <a:rPr lang="es-MX" dirty="0" smtClean="0"/>
            <a:t>IPN</a:t>
          </a:r>
        </a:p>
        <a:p>
          <a:r>
            <a:rPr lang="es-MX" dirty="0" smtClean="0"/>
            <a:t>19 CENTROS</a:t>
          </a:r>
          <a:endParaRPr lang="es-MX" dirty="0"/>
        </a:p>
      </dgm:t>
    </dgm:pt>
    <dgm:pt modelId="{FEE7D1D0-31A4-4123-A2CC-536C50E84DA1}" type="parTrans" cxnId="{EB88D740-D2E8-4DAB-B4B6-D103E113F185}">
      <dgm:prSet/>
      <dgm:spPr/>
      <dgm:t>
        <a:bodyPr/>
        <a:lstStyle/>
        <a:p>
          <a:endParaRPr lang="es-MX"/>
        </a:p>
      </dgm:t>
    </dgm:pt>
    <dgm:pt modelId="{4E853674-09BA-4E92-9266-D6B176710034}" type="sibTrans" cxnId="{EB88D740-D2E8-4DAB-B4B6-D103E113F185}">
      <dgm:prSet/>
      <dgm:spPr/>
      <dgm:t>
        <a:bodyPr/>
        <a:lstStyle/>
        <a:p>
          <a:endParaRPr lang="es-MX"/>
        </a:p>
      </dgm:t>
    </dgm:pt>
    <dgm:pt modelId="{9416769E-99C4-4B86-B790-95E7529BF2B2}">
      <dgm:prSet/>
      <dgm:spPr/>
      <dgm:t>
        <a:bodyPr/>
        <a:lstStyle/>
        <a:p>
          <a:r>
            <a:rPr lang="es-MX" dirty="0" smtClean="0"/>
            <a:t>OTROS</a:t>
          </a:r>
        </a:p>
        <a:p>
          <a:r>
            <a:rPr lang="es-MX" dirty="0" smtClean="0"/>
            <a:t>4 CENTROS</a:t>
          </a:r>
          <a:endParaRPr lang="es-MX" dirty="0"/>
        </a:p>
      </dgm:t>
    </dgm:pt>
    <dgm:pt modelId="{36D92495-5CAA-4ADD-B719-4C5C8D4A445E}" type="parTrans" cxnId="{9119C3C5-1A8D-49CA-9CBA-CEC5422A759F}">
      <dgm:prSet/>
      <dgm:spPr/>
      <dgm:t>
        <a:bodyPr/>
        <a:lstStyle/>
        <a:p>
          <a:endParaRPr lang="es-MX"/>
        </a:p>
      </dgm:t>
    </dgm:pt>
    <dgm:pt modelId="{15D28395-C4D6-4ABB-ADF4-73AAE97E97B7}" type="sibTrans" cxnId="{9119C3C5-1A8D-49CA-9CBA-CEC5422A759F}">
      <dgm:prSet/>
      <dgm:spPr/>
      <dgm:t>
        <a:bodyPr/>
        <a:lstStyle/>
        <a:p>
          <a:endParaRPr lang="es-MX"/>
        </a:p>
      </dgm:t>
    </dgm:pt>
    <dgm:pt modelId="{8392AA88-F117-491A-B11A-7D122A8DB9E8}">
      <dgm:prSet/>
      <dgm:spPr/>
      <dgm:t>
        <a:bodyPr/>
        <a:lstStyle/>
        <a:p>
          <a:r>
            <a:rPr lang="es-MX" dirty="0" smtClean="0"/>
            <a:t>ESCUELAS </a:t>
          </a:r>
        </a:p>
        <a:p>
          <a:r>
            <a:rPr lang="es-MX" dirty="0" smtClean="0"/>
            <a:t>NORMALES</a:t>
          </a:r>
          <a:endParaRPr lang="es-MX" dirty="0"/>
        </a:p>
      </dgm:t>
    </dgm:pt>
    <dgm:pt modelId="{3123968D-B641-4EBC-847E-A126D02D6EFC}" type="parTrans" cxnId="{293696DD-BCB8-4F64-8054-E3FD1893074D}">
      <dgm:prSet/>
      <dgm:spPr/>
      <dgm:t>
        <a:bodyPr/>
        <a:lstStyle/>
        <a:p>
          <a:endParaRPr lang="es-MX"/>
        </a:p>
      </dgm:t>
    </dgm:pt>
    <dgm:pt modelId="{0A94E219-EF65-4667-B39D-A3C8E882114D}" type="sibTrans" cxnId="{293696DD-BCB8-4F64-8054-E3FD1893074D}">
      <dgm:prSet/>
      <dgm:spPr/>
      <dgm:t>
        <a:bodyPr/>
        <a:lstStyle/>
        <a:p>
          <a:endParaRPr lang="es-MX"/>
        </a:p>
      </dgm:t>
    </dgm:pt>
    <dgm:pt modelId="{7A14905C-2A5A-4361-ABA7-C2BD676A53B7}">
      <dgm:prSet/>
      <dgm:spPr/>
      <dgm:t>
        <a:bodyPr/>
        <a:lstStyle/>
        <a:p>
          <a:r>
            <a:rPr lang="es-MX" dirty="0" smtClean="0"/>
            <a:t>CENTROS DE ACTUALIZACIÓN</a:t>
          </a:r>
          <a:endParaRPr lang="es-MX" dirty="0"/>
        </a:p>
      </dgm:t>
    </dgm:pt>
    <dgm:pt modelId="{7F6D2B39-E3A6-4016-AB29-5B9D00066D19}" type="parTrans" cxnId="{EF8040C5-3039-4491-8440-588569767B3D}">
      <dgm:prSet/>
      <dgm:spPr/>
      <dgm:t>
        <a:bodyPr/>
        <a:lstStyle/>
        <a:p>
          <a:endParaRPr lang="es-MX"/>
        </a:p>
      </dgm:t>
    </dgm:pt>
    <dgm:pt modelId="{58F3724F-B70D-4AD0-A2BC-69DB9AEA24CB}" type="sibTrans" cxnId="{EF8040C5-3039-4491-8440-588569767B3D}">
      <dgm:prSet/>
      <dgm:spPr/>
      <dgm:t>
        <a:bodyPr/>
        <a:lstStyle/>
        <a:p>
          <a:endParaRPr lang="es-MX"/>
        </a:p>
      </dgm:t>
    </dgm:pt>
    <dgm:pt modelId="{47A91B6B-468F-45BC-A58D-826CC1D13106}">
      <dgm:prSet/>
      <dgm:spPr/>
      <dgm:t>
        <a:bodyPr/>
        <a:lstStyle/>
        <a:p>
          <a:r>
            <a:rPr lang="es-MX" dirty="0" smtClean="0"/>
            <a:t>INSTITUTOS</a:t>
          </a:r>
          <a:endParaRPr lang="es-MX" dirty="0"/>
        </a:p>
      </dgm:t>
    </dgm:pt>
    <dgm:pt modelId="{53B9D702-17D4-4354-93B8-277726853E7B}" type="parTrans" cxnId="{8B6D18CD-E5E5-42E7-929A-E947B92CF54B}">
      <dgm:prSet/>
      <dgm:spPr/>
      <dgm:t>
        <a:bodyPr/>
        <a:lstStyle/>
        <a:p>
          <a:endParaRPr lang="es-MX"/>
        </a:p>
      </dgm:t>
    </dgm:pt>
    <dgm:pt modelId="{CB0672A8-5D1D-4445-8E89-95790CB305C8}" type="sibTrans" cxnId="{8B6D18CD-E5E5-42E7-929A-E947B92CF54B}">
      <dgm:prSet/>
      <dgm:spPr/>
      <dgm:t>
        <a:bodyPr/>
        <a:lstStyle/>
        <a:p>
          <a:endParaRPr lang="es-MX"/>
        </a:p>
      </dgm:t>
    </dgm:pt>
    <dgm:pt modelId="{F31BAE55-BB7C-4C90-852B-D95BF273403D}" type="pres">
      <dgm:prSet presAssocID="{66417D3B-D8F9-4F2C-ADE2-D1F49A750188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s-MX"/>
        </a:p>
      </dgm:t>
    </dgm:pt>
    <dgm:pt modelId="{F7EC7CE5-D0A2-45BA-801C-38D94537D3B7}" type="pres">
      <dgm:prSet presAssocID="{D654E481-6287-4F1D-9D72-A41512AC0579}" presName="hierRoot1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957185C3-3014-43D5-A0F1-AA462565499D}" type="pres">
      <dgm:prSet presAssocID="{D654E481-6287-4F1D-9D72-A41512AC0579}" presName="rootComposite1" presStyleCnt="0"/>
      <dgm:spPr/>
      <dgm:t>
        <a:bodyPr/>
        <a:lstStyle/>
        <a:p>
          <a:endParaRPr lang="es-MX"/>
        </a:p>
      </dgm:t>
    </dgm:pt>
    <dgm:pt modelId="{606CE3A1-61A2-435D-B837-11CC7243B0CE}" type="pres">
      <dgm:prSet presAssocID="{D654E481-6287-4F1D-9D72-A41512AC0579}" presName="rootText1" presStyleLbl="node0" presStyleIdx="0" presStyleCnt="1" custScaleX="257488" custLinFactY="-9206" custLinFactNeighborX="-59288" custLinFactNeighborY="-1000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F8F212B-C054-4CDC-A2A8-F1520ADF7B32}" type="pres">
      <dgm:prSet presAssocID="{D654E481-6287-4F1D-9D72-A41512AC0579}" presName="rootConnector1" presStyleLbl="node1" presStyleIdx="0" presStyleCnt="0"/>
      <dgm:spPr/>
      <dgm:t>
        <a:bodyPr/>
        <a:lstStyle/>
        <a:p>
          <a:endParaRPr lang="es-MX"/>
        </a:p>
      </dgm:t>
    </dgm:pt>
    <dgm:pt modelId="{6481B8B4-D86B-4049-84CA-5E51F0B7C2DC}" type="pres">
      <dgm:prSet presAssocID="{D654E481-6287-4F1D-9D72-A41512AC0579}" presName="hierChild2" presStyleCnt="0"/>
      <dgm:spPr/>
      <dgm:t>
        <a:bodyPr/>
        <a:lstStyle/>
        <a:p>
          <a:endParaRPr lang="es-MX"/>
        </a:p>
      </dgm:t>
    </dgm:pt>
    <dgm:pt modelId="{3D2E63C3-E0ED-460B-BEB2-F46FB17C4361}" type="pres">
      <dgm:prSet presAssocID="{59350456-7AEB-4A8A-9D01-C3709DE9F3CB}" presName="Name37" presStyleLbl="parChTrans1D2" presStyleIdx="0" presStyleCnt="5"/>
      <dgm:spPr/>
      <dgm:t>
        <a:bodyPr/>
        <a:lstStyle/>
        <a:p>
          <a:endParaRPr lang="es-MX"/>
        </a:p>
      </dgm:t>
    </dgm:pt>
    <dgm:pt modelId="{9BA22AD4-ACD9-4674-A3C4-B849A4F7F5C8}" type="pres">
      <dgm:prSet presAssocID="{92105E03-B8C1-425E-B5DD-070074904890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873B84CC-CCA0-43F0-B5BF-D21B424CBE2A}" type="pres">
      <dgm:prSet presAssocID="{92105E03-B8C1-425E-B5DD-070074904890}" presName="rootComposite" presStyleCnt="0"/>
      <dgm:spPr/>
      <dgm:t>
        <a:bodyPr/>
        <a:lstStyle/>
        <a:p>
          <a:endParaRPr lang="es-MX"/>
        </a:p>
      </dgm:t>
    </dgm:pt>
    <dgm:pt modelId="{169D7C76-C75D-4AE6-A18E-F5F23841B66E}" type="pres">
      <dgm:prSet presAssocID="{92105E03-B8C1-425E-B5DD-070074904890}" presName="rootText" presStyleLbl="node2" presStyleIdx="0" presStyleCnt="5" custLinFactNeighborY="-177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8518155-0DEF-47B8-8219-CE42E0DF1429}" type="pres">
      <dgm:prSet presAssocID="{92105E03-B8C1-425E-B5DD-070074904890}" presName="rootConnector" presStyleLbl="node2" presStyleIdx="0" presStyleCnt="5"/>
      <dgm:spPr/>
      <dgm:t>
        <a:bodyPr/>
        <a:lstStyle/>
        <a:p>
          <a:endParaRPr lang="es-MX"/>
        </a:p>
      </dgm:t>
    </dgm:pt>
    <dgm:pt modelId="{A603B8BA-80E5-4E7C-A6C6-8052327750F4}" type="pres">
      <dgm:prSet presAssocID="{92105E03-B8C1-425E-B5DD-070074904890}" presName="hierChild4" presStyleCnt="0"/>
      <dgm:spPr/>
      <dgm:t>
        <a:bodyPr/>
        <a:lstStyle/>
        <a:p>
          <a:endParaRPr lang="es-MX"/>
        </a:p>
      </dgm:t>
    </dgm:pt>
    <dgm:pt modelId="{438F3F0E-31A8-444D-9E1E-2DFA7F529A6D}" type="pres">
      <dgm:prSet presAssocID="{4F20D26F-C384-4EAC-BB50-045CA3193672}" presName="Name37" presStyleLbl="parChTrans1D3" presStyleIdx="0" presStyleCnt="14"/>
      <dgm:spPr/>
      <dgm:t>
        <a:bodyPr/>
        <a:lstStyle/>
        <a:p>
          <a:endParaRPr lang="es-MX"/>
        </a:p>
      </dgm:t>
    </dgm:pt>
    <dgm:pt modelId="{772DEDC6-456C-408A-9A5C-2D3CBB7CD2A3}" type="pres">
      <dgm:prSet presAssocID="{62A79998-4ECD-422D-9F7A-D37594FD01B5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A7651DFF-1DA4-40C5-A597-85FB487295EE}" type="pres">
      <dgm:prSet presAssocID="{62A79998-4ECD-422D-9F7A-D37594FD01B5}" presName="rootComposite" presStyleCnt="0"/>
      <dgm:spPr/>
      <dgm:t>
        <a:bodyPr/>
        <a:lstStyle/>
        <a:p>
          <a:endParaRPr lang="es-MX"/>
        </a:p>
      </dgm:t>
    </dgm:pt>
    <dgm:pt modelId="{BD23FB80-2222-4FB4-BAEA-84805882CDA8}" type="pres">
      <dgm:prSet presAssocID="{62A79998-4ECD-422D-9F7A-D37594FD01B5}" presName="rootText" presStyleLbl="node3" presStyleIdx="0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6E6003A3-AF23-4212-9D54-41FC96B0E068}" type="pres">
      <dgm:prSet presAssocID="{62A79998-4ECD-422D-9F7A-D37594FD01B5}" presName="rootConnector" presStyleLbl="node3" presStyleIdx="0" presStyleCnt="14"/>
      <dgm:spPr/>
      <dgm:t>
        <a:bodyPr/>
        <a:lstStyle/>
        <a:p>
          <a:endParaRPr lang="es-MX"/>
        </a:p>
      </dgm:t>
    </dgm:pt>
    <dgm:pt modelId="{0DEF1F68-69C4-4241-91A4-E0775645FB6F}" type="pres">
      <dgm:prSet presAssocID="{62A79998-4ECD-422D-9F7A-D37594FD01B5}" presName="hierChild4" presStyleCnt="0"/>
      <dgm:spPr/>
      <dgm:t>
        <a:bodyPr/>
        <a:lstStyle/>
        <a:p>
          <a:endParaRPr lang="es-MX"/>
        </a:p>
      </dgm:t>
    </dgm:pt>
    <dgm:pt modelId="{0AE1E4F6-6858-4B2E-8838-5A852C039DFB}" type="pres">
      <dgm:prSet presAssocID="{62A79998-4ECD-422D-9F7A-D37594FD01B5}" presName="hierChild5" presStyleCnt="0"/>
      <dgm:spPr/>
      <dgm:t>
        <a:bodyPr/>
        <a:lstStyle/>
        <a:p>
          <a:endParaRPr lang="es-MX"/>
        </a:p>
      </dgm:t>
    </dgm:pt>
    <dgm:pt modelId="{65389D1D-BBA7-4F1F-841A-4CF59CE86163}" type="pres">
      <dgm:prSet presAssocID="{5337E517-E5FF-41D7-ACEF-620A8FFDB245}" presName="Name37" presStyleLbl="parChTrans1D3" presStyleIdx="1" presStyleCnt="14"/>
      <dgm:spPr/>
      <dgm:t>
        <a:bodyPr/>
        <a:lstStyle/>
        <a:p>
          <a:endParaRPr lang="es-MX"/>
        </a:p>
      </dgm:t>
    </dgm:pt>
    <dgm:pt modelId="{7172DBB5-B703-47F2-AD67-905854D53EBA}" type="pres">
      <dgm:prSet presAssocID="{F07BA560-C61B-4E94-B021-724232FC1911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57E7D8AF-CB07-4C49-8101-1E7C8481642B}" type="pres">
      <dgm:prSet presAssocID="{F07BA560-C61B-4E94-B021-724232FC1911}" presName="rootComposite" presStyleCnt="0"/>
      <dgm:spPr/>
      <dgm:t>
        <a:bodyPr/>
        <a:lstStyle/>
        <a:p>
          <a:endParaRPr lang="es-MX"/>
        </a:p>
      </dgm:t>
    </dgm:pt>
    <dgm:pt modelId="{B43666BC-1B00-45E9-8369-125CB8789B91}" type="pres">
      <dgm:prSet presAssocID="{F07BA560-C61B-4E94-B021-724232FC1911}" presName="rootText" presStyleLbl="node3" presStyleIdx="1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5FFB897-B430-4C80-812D-E21C821B6EDF}" type="pres">
      <dgm:prSet presAssocID="{F07BA560-C61B-4E94-B021-724232FC1911}" presName="rootConnector" presStyleLbl="node3" presStyleIdx="1" presStyleCnt="14"/>
      <dgm:spPr/>
      <dgm:t>
        <a:bodyPr/>
        <a:lstStyle/>
        <a:p>
          <a:endParaRPr lang="es-MX"/>
        </a:p>
      </dgm:t>
    </dgm:pt>
    <dgm:pt modelId="{DEDFC93F-338D-4376-84D6-9958C8040BEC}" type="pres">
      <dgm:prSet presAssocID="{F07BA560-C61B-4E94-B021-724232FC1911}" presName="hierChild4" presStyleCnt="0"/>
      <dgm:spPr/>
      <dgm:t>
        <a:bodyPr/>
        <a:lstStyle/>
        <a:p>
          <a:endParaRPr lang="es-MX"/>
        </a:p>
      </dgm:t>
    </dgm:pt>
    <dgm:pt modelId="{946F49C8-B652-4A7C-A38E-1D186965790B}" type="pres">
      <dgm:prSet presAssocID="{42D5B48F-C18B-45DB-B167-391154C421D3}" presName="Name37" presStyleLbl="parChTrans1D4" presStyleIdx="0" presStyleCnt="4"/>
      <dgm:spPr/>
      <dgm:t>
        <a:bodyPr/>
        <a:lstStyle/>
        <a:p>
          <a:endParaRPr lang="es-MX"/>
        </a:p>
      </dgm:t>
    </dgm:pt>
    <dgm:pt modelId="{E9567505-07F2-4A37-AD69-4D97703215FA}" type="pres">
      <dgm:prSet presAssocID="{8AEC38AC-D29C-4308-899C-2F20C9A1825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15976B81-D665-4732-8AD0-2858B384FA7B}" type="pres">
      <dgm:prSet presAssocID="{8AEC38AC-D29C-4308-899C-2F20C9A1825D}" presName="rootComposite" presStyleCnt="0"/>
      <dgm:spPr/>
      <dgm:t>
        <a:bodyPr/>
        <a:lstStyle/>
        <a:p>
          <a:endParaRPr lang="es-MX"/>
        </a:p>
      </dgm:t>
    </dgm:pt>
    <dgm:pt modelId="{1B3462FC-2EE0-4CD9-BBD4-C1711C33C632}" type="pres">
      <dgm:prSet presAssocID="{8AEC38AC-D29C-4308-899C-2F20C9A1825D}" presName="rootText" presStyleLbl="node4" presStyleIdx="0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58823249-316A-4FE4-B69C-4D2F53DC8281}" type="pres">
      <dgm:prSet presAssocID="{8AEC38AC-D29C-4308-899C-2F20C9A1825D}" presName="rootConnector" presStyleLbl="node4" presStyleIdx="0" presStyleCnt="4"/>
      <dgm:spPr/>
      <dgm:t>
        <a:bodyPr/>
        <a:lstStyle/>
        <a:p>
          <a:endParaRPr lang="es-MX"/>
        </a:p>
      </dgm:t>
    </dgm:pt>
    <dgm:pt modelId="{DB7CA1BB-88B5-4C9C-B18E-D955C4CA056F}" type="pres">
      <dgm:prSet presAssocID="{8AEC38AC-D29C-4308-899C-2F20C9A1825D}" presName="hierChild4" presStyleCnt="0"/>
      <dgm:spPr/>
      <dgm:t>
        <a:bodyPr/>
        <a:lstStyle/>
        <a:p>
          <a:endParaRPr lang="es-MX"/>
        </a:p>
      </dgm:t>
    </dgm:pt>
    <dgm:pt modelId="{0BBDB667-C8C4-4437-A8D1-BA7DF4746D15}" type="pres">
      <dgm:prSet presAssocID="{8AEC38AC-D29C-4308-899C-2F20C9A1825D}" presName="hierChild5" presStyleCnt="0"/>
      <dgm:spPr/>
      <dgm:t>
        <a:bodyPr/>
        <a:lstStyle/>
        <a:p>
          <a:endParaRPr lang="es-MX"/>
        </a:p>
      </dgm:t>
    </dgm:pt>
    <dgm:pt modelId="{637C21C5-6A53-44AF-9CBE-027F9DBD046B}" type="pres">
      <dgm:prSet presAssocID="{FA87AB64-5412-436B-9574-704EC302CC5F}" presName="Name37" presStyleLbl="parChTrans1D4" presStyleIdx="1" presStyleCnt="4"/>
      <dgm:spPr/>
      <dgm:t>
        <a:bodyPr/>
        <a:lstStyle/>
        <a:p>
          <a:endParaRPr lang="es-MX"/>
        </a:p>
      </dgm:t>
    </dgm:pt>
    <dgm:pt modelId="{3FCB7A16-7588-4434-A507-0A46F1B438C2}" type="pres">
      <dgm:prSet presAssocID="{E17BDAF3-EAB1-45EA-AFF7-C366FF2D4E82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9A0E226-F5F3-497A-B10D-31A2F3FBA083}" type="pres">
      <dgm:prSet presAssocID="{E17BDAF3-EAB1-45EA-AFF7-C366FF2D4E82}" presName="rootComposite" presStyleCnt="0"/>
      <dgm:spPr/>
      <dgm:t>
        <a:bodyPr/>
        <a:lstStyle/>
        <a:p>
          <a:endParaRPr lang="es-MX"/>
        </a:p>
      </dgm:t>
    </dgm:pt>
    <dgm:pt modelId="{7A7F0277-E7C4-4A0C-9326-0C66820AF265}" type="pres">
      <dgm:prSet presAssocID="{E17BDAF3-EAB1-45EA-AFF7-C366FF2D4E82}" presName="rootText" presStyleLbl="node4" presStyleIdx="1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9EE7EE8-0843-477D-B1B9-FD68F898CCF8}" type="pres">
      <dgm:prSet presAssocID="{E17BDAF3-EAB1-45EA-AFF7-C366FF2D4E82}" presName="rootConnector" presStyleLbl="node4" presStyleIdx="1" presStyleCnt="4"/>
      <dgm:spPr/>
      <dgm:t>
        <a:bodyPr/>
        <a:lstStyle/>
        <a:p>
          <a:endParaRPr lang="es-MX"/>
        </a:p>
      </dgm:t>
    </dgm:pt>
    <dgm:pt modelId="{4700F689-8D82-484D-BC08-88A0FC7E158E}" type="pres">
      <dgm:prSet presAssocID="{E17BDAF3-EAB1-45EA-AFF7-C366FF2D4E82}" presName="hierChild4" presStyleCnt="0"/>
      <dgm:spPr/>
      <dgm:t>
        <a:bodyPr/>
        <a:lstStyle/>
        <a:p>
          <a:endParaRPr lang="es-MX"/>
        </a:p>
      </dgm:t>
    </dgm:pt>
    <dgm:pt modelId="{FE6D4448-9921-46D5-BFB0-50A23C6BD5D6}" type="pres">
      <dgm:prSet presAssocID="{E17BDAF3-EAB1-45EA-AFF7-C366FF2D4E82}" presName="hierChild5" presStyleCnt="0"/>
      <dgm:spPr/>
      <dgm:t>
        <a:bodyPr/>
        <a:lstStyle/>
        <a:p>
          <a:endParaRPr lang="es-MX"/>
        </a:p>
      </dgm:t>
    </dgm:pt>
    <dgm:pt modelId="{7B2281E7-A626-4352-BA68-687FF284686B}" type="pres">
      <dgm:prSet presAssocID="{F07BA560-C61B-4E94-B021-724232FC1911}" presName="hierChild5" presStyleCnt="0"/>
      <dgm:spPr/>
      <dgm:t>
        <a:bodyPr/>
        <a:lstStyle/>
        <a:p>
          <a:endParaRPr lang="es-MX"/>
        </a:p>
      </dgm:t>
    </dgm:pt>
    <dgm:pt modelId="{BF1964CC-88AC-432D-9E6D-7076018E68A3}" type="pres">
      <dgm:prSet presAssocID="{1F20D4AD-9BFA-4DC3-ACDE-824BB2F1B481}" presName="Name37" presStyleLbl="parChTrans1D3" presStyleIdx="2" presStyleCnt="14"/>
      <dgm:spPr/>
      <dgm:t>
        <a:bodyPr/>
        <a:lstStyle/>
        <a:p>
          <a:endParaRPr lang="es-MX"/>
        </a:p>
      </dgm:t>
    </dgm:pt>
    <dgm:pt modelId="{8D67BB21-3342-4D80-9630-2B08FE7A3FA5}" type="pres">
      <dgm:prSet presAssocID="{F60006F6-66E5-46C0-9ED0-53DB99E92C24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3FDB7A5-1533-420F-9431-007EAB36A4AD}" type="pres">
      <dgm:prSet presAssocID="{F60006F6-66E5-46C0-9ED0-53DB99E92C24}" presName="rootComposite" presStyleCnt="0"/>
      <dgm:spPr/>
      <dgm:t>
        <a:bodyPr/>
        <a:lstStyle/>
        <a:p>
          <a:endParaRPr lang="es-MX"/>
        </a:p>
      </dgm:t>
    </dgm:pt>
    <dgm:pt modelId="{ADB84A3B-D17D-4E5C-8BF0-6D361DE92030}" type="pres">
      <dgm:prSet presAssocID="{F60006F6-66E5-46C0-9ED0-53DB99E92C24}" presName="rootText" presStyleLbl="node3" presStyleIdx="2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60664F8-2CE1-4052-8921-F2A61FD504F0}" type="pres">
      <dgm:prSet presAssocID="{F60006F6-66E5-46C0-9ED0-53DB99E92C24}" presName="rootConnector" presStyleLbl="node3" presStyleIdx="2" presStyleCnt="14"/>
      <dgm:spPr/>
      <dgm:t>
        <a:bodyPr/>
        <a:lstStyle/>
        <a:p>
          <a:endParaRPr lang="es-MX"/>
        </a:p>
      </dgm:t>
    </dgm:pt>
    <dgm:pt modelId="{88F45E78-B01D-4B94-8616-2B34CB0DFAB0}" type="pres">
      <dgm:prSet presAssocID="{F60006F6-66E5-46C0-9ED0-53DB99E92C24}" presName="hierChild4" presStyleCnt="0"/>
      <dgm:spPr/>
      <dgm:t>
        <a:bodyPr/>
        <a:lstStyle/>
        <a:p>
          <a:endParaRPr lang="es-MX"/>
        </a:p>
      </dgm:t>
    </dgm:pt>
    <dgm:pt modelId="{0867BEE8-097C-43B7-B6CE-CF63808AE1DB}" type="pres">
      <dgm:prSet presAssocID="{45F82B17-8737-45A8-AECF-9474A0D35727}" presName="Name37" presStyleLbl="parChTrans1D4" presStyleIdx="2" presStyleCnt="4"/>
      <dgm:spPr/>
      <dgm:t>
        <a:bodyPr/>
        <a:lstStyle/>
        <a:p>
          <a:endParaRPr lang="es-MX"/>
        </a:p>
      </dgm:t>
    </dgm:pt>
    <dgm:pt modelId="{C9CD0F69-756D-4799-84F9-E8CF9C68A180}" type="pres">
      <dgm:prSet presAssocID="{053B35F5-BFF3-465B-8A7D-2485EFC102F6}" presName="hierRoot2" presStyleCnt="0">
        <dgm:presLayoutVars>
          <dgm:hierBranch val="init"/>
        </dgm:presLayoutVars>
      </dgm:prSet>
      <dgm:spPr/>
    </dgm:pt>
    <dgm:pt modelId="{7F1A39A8-605D-4EE3-AD7E-ACA5A1683641}" type="pres">
      <dgm:prSet presAssocID="{053B35F5-BFF3-465B-8A7D-2485EFC102F6}" presName="rootComposite" presStyleCnt="0"/>
      <dgm:spPr/>
    </dgm:pt>
    <dgm:pt modelId="{24F490D9-E712-462C-B65D-8B1A8F13E9C8}" type="pres">
      <dgm:prSet presAssocID="{053B35F5-BFF3-465B-8A7D-2485EFC102F6}" presName="rootText" presStyleLbl="node4" presStyleIdx="2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14006ED1-C204-466D-8C16-54F7C3297F40}" type="pres">
      <dgm:prSet presAssocID="{053B35F5-BFF3-465B-8A7D-2485EFC102F6}" presName="rootConnector" presStyleLbl="node4" presStyleIdx="2" presStyleCnt="4"/>
      <dgm:spPr/>
      <dgm:t>
        <a:bodyPr/>
        <a:lstStyle/>
        <a:p>
          <a:endParaRPr lang="es-MX"/>
        </a:p>
      </dgm:t>
    </dgm:pt>
    <dgm:pt modelId="{92449854-D8B1-41BE-A672-0931745A67CA}" type="pres">
      <dgm:prSet presAssocID="{053B35F5-BFF3-465B-8A7D-2485EFC102F6}" presName="hierChild4" presStyleCnt="0"/>
      <dgm:spPr/>
    </dgm:pt>
    <dgm:pt modelId="{2EB98D4A-49F8-44CA-90C6-494AAB35E955}" type="pres">
      <dgm:prSet presAssocID="{053B35F5-BFF3-465B-8A7D-2485EFC102F6}" presName="hierChild5" presStyleCnt="0"/>
      <dgm:spPr/>
    </dgm:pt>
    <dgm:pt modelId="{31D4FAA1-58FD-4ECD-877F-A9DCE17AB9A8}" type="pres">
      <dgm:prSet presAssocID="{98C7EB25-FA42-4EC7-9BFD-04720796C505}" presName="Name37" presStyleLbl="parChTrans1D4" presStyleIdx="3" presStyleCnt="4"/>
      <dgm:spPr/>
      <dgm:t>
        <a:bodyPr/>
        <a:lstStyle/>
        <a:p>
          <a:endParaRPr lang="es-MX"/>
        </a:p>
      </dgm:t>
    </dgm:pt>
    <dgm:pt modelId="{AD84F64F-3224-4462-9234-5E2466F883D2}" type="pres">
      <dgm:prSet presAssocID="{34631D66-8394-4FF2-A29D-A13F19AF363F}" presName="hierRoot2" presStyleCnt="0">
        <dgm:presLayoutVars>
          <dgm:hierBranch val="init"/>
        </dgm:presLayoutVars>
      </dgm:prSet>
      <dgm:spPr/>
    </dgm:pt>
    <dgm:pt modelId="{32934B74-B3AC-4FDE-B3BE-11BEA09BFDEF}" type="pres">
      <dgm:prSet presAssocID="{34631D66-8394-4FF2-A29D-A13F19AF363F}" presName="rootComposite" presStyleCnt="0"/>
      <dgm:spPr/>
    </dgm:pt>
    <dgm:pt modelId="{3B0C934A-73A5-4FC4-8F4D-A22BC898BEA8}" type="pres">
      <dgm:prSet presAssocID="{34631D66-8394-4FF2-A29D-A13F19AF363F}" presName="rootText" presStyleLbl="node4" presStyleIdx="3" presStyleCnt="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BA52639-D8F7-4C45-A55F-B82E88493B73}" type="pres">
      <dgm:prSet presAssocID="{34631D66-8394-4FF2-A29D-A13F19AF363F}" presName="rootConnector" presStyleLbl="node4" presStyleIdx="3" presStyleCnt="4"/>
      <dgm:spPr/>
      <dgm:t>
        <a:bodyPr/>
        <a:lstStyle/>
        <a:p>
          <a:endParaRPr lang="es-MX"/>
        </a:p>
      </dgm:t>
    </dgm:pt>
    <dgm:pt modelId="{A7B454A9-52E2-4EC0-BBFF-BD4764ABDCA2}" type="pres">
      <dgm:prSet presAssocID="{34631D66-8394-4FF2-A29D-A13F19AF363F}" presName="hierChild4" presStyleCnt="0"/>
      <dgm:spPr/>
    </dgm:pt>
    <dgm:pt modelId="{751857D6-3BC8-47FB-8230-2E96DDCC3A90}" type="pres">
      <dgm:prSet presAssocID="{34631D66-8394-4FF2-A29D-A13F19AF363F}" presName="hierChild5" presStyleCnt="0"/>
      <dgm:spPr/>
    </dgm:pt>
    <dgm:pt modelId="{BF822942-7E23-49DF-9DAC-96842F4CE33F}" type="pres">
      <dgm:prSet presAssocID="{F60006F6-66E5-46C0-9ED0-53DB99E92C24}" presName="hierChild5" presStyleCnt="0"/>
      <dgm:spPr/>
      <dgm:t>
        <a:bodyPr/>
        <a:lstStyle/>
        <a:p>
          <a:endParaRPr lang="es-MX"/>
        </a:p>
      </dgm:t>
    </dgm:pt>
    <dgm:pt modelId="{F9DFBE2A-4BD2-4F05-A43D-1FB7050DB448}" type="pres">
      <dgm:prSet presAssocID="{608A1550-7CFD-4BFA-861E-E5D095FCCE3D}" presName="Name37" presStyleLbl="parChTrans1D3" presStyleIdx="3" presStyleCnt="14"/>
      <dgm:spPr/>
      <dgm:t>
        <a:bodyPr/>
        <a:lstStyle/>
        <a:p>
          <a:endParaRPr lang="es-MX"/>
        </a:p>
      </dgm:t>
    </dgm:pt>
    <dgm:pt modelId="{2E5A025D-1048-46CE-840A-2679BDD632EA}" type="pres">
      <dgm:prSet presAssocID="{A28E8A33-DEA2-478F-93B8-B8E15CAA37D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1C58943E-D766-42B1-8274-A4A43F21011A}" type="pres">
      <dgm:prSet presAssocID="{A28E8A33-DEA2-478F-93B8-B8E15CAA37D3}" presName="rootComposite" presStyleCnt="0"/>
      <dgm:spPr/>
      <dgm:t>
        <a:bodyPr/>
        <a:lstStyle/>
        <a:p>
          <a:endParaRPr lang="es-MX"/>
        </a:p>
      </dgm:t>
    </dgm:pt>
    <dgm:pt modelId="{62D3C224-2B05-490C-AFF8-5316E1C8ADB4}" type="pres">
      <dgm:prSet presAssocID="{A28E8A33-DEA2-478F-93B8-B8E15CAA37D3}" presName="rootText" presStyleLbl="node3" presStyleIdx="3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F08C1E50-E65B-4E32-8451-648C52F3BB1E}" type="pres">
      <dgm:prSet presAssocID="{A28E8A33-DEA2-478F-93B8-B8E15CAA37D3}" presName="rootConnector" presStyleLbl="node3" presStyleIdx="3" presStyleCnt="14"/>
      <dgm:spPr/>
      <dgm:t>
        <a:bodyPr/>
        <a:lstStyle/>
        <a:p>
          <a:endParaRPr lang="es-MX"/>
        </a:p>
      </dgm:t>
    </dgm:pt>
    <dgm:pt modelId="{1CCD17E8-9006-4863-B19C-08DBFAE5C09E}" type="pres">
      <dgm:prSet presAssocID="{A28E8A33-DEA2-478F-93B8-B8E15CAA37D3}" presName="hierChild4" presStyleCnt="0"/>
      <dgm:spPr/>
      <dgm:t>
        <a:bodyPr/>
        <a:lstStyle/>
        <a:p>
          <a:endParaRPr lang="es-MX"/>
        </a:p>
      </dgm:t>
    </dgm:pt>
    <dgm:pt modelId="{EB37FDDC-C1EE-445B-92D4-A2ED0F580383}" type="pres">
      <dgm:prSet presAssocID="{A28E8A33-DEA2-478F-93B8-B8E15CAA37D3}" presName="hierChild5" presStyleCnt="0"/>
      <dgm:spPr/>
      <dgm:t>
        <a:bodyPr/>
        <a:lstStyle/>
        <a:p>
          <a:endParaRPr lang="es-MX"/>
        </a:p>
      </dgm:t>
    </dgm:pt>
    <dgm:pt modelId="{F6D27E54-D6C0-4E85-83BA-FA20A8E2268D}" type="pres">
      <dgm:prSet presAssocID="{92105E03-B8C1-425E-B5DD-070074904890}" presName="hierChild5" presStyleCnt="0"/>
      <dgm:spPr/>
      <dgm:t>
        <a:bodyPr/>
        <a:lstStyle/>
        <a:p>
          <a:endParaRPr lang="es-MX"/>
        </a:p>
      </dgm:t>
    </dgm:pt>
    <dgm:pt modelId="{42B933CF-5AEF-43C1-9A77-EA4705B333BD}" type="pres">
      <dgm:prSet presAssocID="{347AB91A-B9E4-40F4-A665-E31928F58C50}" presName="Name37" presStyleLbl="parChTrans1D2" presStyleIdx="1" presStyleCnt="5"/>
      <dgm:spPr/>
      <dgm:t>
        <a:bodyPr/>
        <a:lstStyle/>
        <a:p>
          <a:endParaRPr lang="es-MX"/>
        </a:p>
      </dgm:t>
    </dgm:pt>
    <dgm:pt modelId="{CCC2A00D-0083-4C3D-826C-F8C8B81C2976}" type="pres">
      <dgm:prSet presAssocID="{C9E9F443-D345-4147-BA52-AA3E4C43D399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998DA5D9-D445-4199-BD97-30B778AE0F84}" type="pres">
      <dgm:prSet presAssocID="{C9E9F443-D345-4147-BA52-AA3E4C43D399}" presName="rootComposite" presStyleCnt="0"/>
      <dgm:spPr/>
      <dgm:t>
        <a:bodyPr/>
        <a:lstStyle/>
        <a:p>
          <a:endParaRPr lang="es-MX"/>
        </a:p>
      </dgm:t>
    </dgm:pt>
    <dgm:pt modelId="{350245DF-04E9-465D-82A7-55CB6F06E956}" type="pres">
      <dgm:prSet presAssocID="{C9E9F443-D345-4147-BA52-AA3E4C43D399}" presName="rootText" presStyleLbl="node2" presStyleIdx="1" presStyleCnt="5" custLinFactNeighborY="-177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250435CA-225A-4DA3-A8BA-E121F6A51C3A}" type="pres">
      <dgm:prSet presAssocID="{C9E9F443-D345-4147-BA52-AA3E4C43D399}" presName="rootConnector" presStyleLbl="node2" presStyleIdx="1" presStyleCnt="5"/>
      <dgm:spPr/>
      <dgm:t>
        <a:bodyPr/>
        <a:lstStyle/>
        <a:p>
          <a:endParaRPr lang="es-MX"/>
        </a:p>
      </dgm:t>
    </dgm:pt>
    <dgm:pt modelId="{D95A7BB4-7894-4BAF-9106-90D74703286A}" type="pres">
      <dgm:prSet presAssocID="{C9E9F443-D345-4147-BA52-AA3E4C43D399}" presName="hierChild4" presStyleCnt="0"/>
      <dgm:spPr/>
      <dgm:t>
        <a:bodyPr/>
        <a:lstStyle/>
        <a:p>
          <a:endParaRPr lang="es-MX"/>
        </a:p>
      </dgm:t>
    </dgm:pt>
    <dgm:pt modelId="{258B518D-83D7-41EA-BD9C-9EEDFD51740F}" type="pres">
      <dgm:prSet presAssocID="{3123968D-B641-4EBC-847E-A126D02D6EFC}" presName="Name37" presStyleLbl="parChTrans1D3" presStyleIdx="4" presStyleCnt="14"/>
      <dgm:spPr/>
      <dgm:t>
        <a:bodyPr/>
        <a:lstStyle/>
        <a:p>
          <a:endParaRPr lang="es-MX"/>
        </a:p>
      </dgm:t>
    </dgm:pt>
    <dgm:pt modelId="{90719F8F-FA52-43F5-8D85-2013C2A7B7DA}" type="pres">
      <dgm:prSet presAssocID="{8392AA88-F117-491A-B11A-7D122A8DB9E8}" presName="hierRoot2" presStyleCnt="0">
        <dgm:presLayoutVars>
          <dgm:hierBranch val="init"/>
        </dgm:presLayoutVars>
      </dgm:prSet>
      <dgm:spPr/>
    </dgm:pt>
    <dgm:pt modelId="{97DFB92E-1FE8-4CD1-BC58-6F759C74D209}" type="pres">
      <dgm:prSet presAssocID="{8392AA88-F117-491A-B11A-7D122A8DB9E8}" presName="rootComposite" presStyleCnt="0"/>
      <dgm:spPr/>
    </dgm:pt>
    <dgm:pt modelId="{5471391E-66D0-49DA-B20C-F9F6BDE88004}" type="pres">
      <dgm:prSet presAssocID="{8392AA88-F117-491A-B11A-7D122A8DB9E8}" presName="rootText" presStyleLbl="node3" presStyleIdx="4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08307A42-9D7E-4A99-AAC4-ADC80B5CBE9B}" type="pres">
      <dgm:prSet presAssocID="{8392AA88-F117-491A-B11A-7D122A8DB9E8}" presName="rootConnector" presStyleLbl="node3" presStyleIdx="4" presStyleCnt="14"/>
      <dgm:spPr/>
      <dgm:t>
        <a:bodyPr/>
        <a:lstStyle/>
        <a:p>
          <a:endParaRPr lang="es-MX"/>
        </a:p>
      </dgm:t>
    </dgm:pt>
    <dgm:pt modelId="{4BF26003-1808-4C12-899A-9BB69BFAC1A6}" type="pres">
      <dgm:prSet presAssocID="{8392AA88-F117-491A-B11A-7D122A8DB9E8}" presName="hierChild4" presStyleCnt="0"/>
      <dgm:spPr/>
    </dgm:pt>
    <dgm:pt modelId="{5C49CECC-42A9-46BE-A63C-1721C4BF0BF4}" type="pres">
      <dgm:prSet presAssocID="{8392AA88-F117-491A-B11A-7D122A8DB9E8}" presName="hierChild5" presStyleCnt="0"/>
      <dgm:spPr/>
    </dgm:pt>
    <dgm:pt modelId="{E59B9F76-6D92-414E-82CF-BDED261D3A12}" type="pres">
      <dgm:prSet presAssocID="{7F6D2B39-E3A6-4016-AB29-5B9D00066D19}" presName="Name37" presStyleLbl="parChTrans1D3" presStyleIdx="5" presStyleCnt="14"/>
      <dgm:spPr/>
      <dgm:t>
        <a:bodyPr/>
        <a:lstStyle/>
        <a:p>
          <a:endParaRPr lang="es-MX"/>
        </a:p>
      </dgm:t>
    </dgm:pt>
    <dgm:pt modelId="{7F36A1CE-E024-4628-9EF0-757C5050302A}" type="pres">
      <dgm:prSet presAssocID="{7A14905C-2A5A-4361-ABA7-C2BD676A53B7}" presName="hierRoot2" presStyleCnt="0">
        <dgm:presLayoutVars>
          <dgm:hierBranch val="init"/>
        </dgm:presLayoutVars>
      </dgm:prSet>
      <dgm:spPr/>
    </dgm:pt>
    <dgm:pt modelId="{8746F291-0712-49BC-93D0-3C91107FCB2E}" type="pres">
      <dgm:prSet presAssocID="{7A14905C-2A5A-4361-ABA7-C2BD676A53B7}" presName="rootComposite" presStyleCnt="0"/>
      <dgm:spPr/>
    </dgm:pt>
    <dgm:pt modelId="{55636F73-E388-4552-8EB1-7DECBEE91BCC}" type="pres">
      <dgm:prSet presAssocID="{7A14905C-2A5A-4361-ABA7-C2BD676A53B7}" presName="rootText" presStyleLbl="node3" presStyleIdx="5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45D2E4FA-A048-4E74-A438-726104B96704}" type="pres">
      <dgm:prSet presAssocID="{7A14905C-2A5A-4361-ABA7-C2BD676A53B7}" presName="rootConnector" presStyleLbl="node3" presStyleIdx="5" presStyleCnt="14"/>
      <dgm:spPr/>
      <dgm:t>
        <a:bodyPr/>
        <a:lstStyle/>
        <a:p>
          <a:endParaRPr lang="es-MX"/>
        </a:p>
      </dgm:t>
    </dgm:pt>
    <dgm:pt modelId="{C486E835-C6BE-4973-8092-128F2BA1CC07}" type="pres">
      <dgm:prSet presAssocID="{7A14905C-2A5A-4361-ABA7-C2BD676A53B7}" presName="hierChild4" presStyleCnt="0"/>
      <dgm:spPr/>
    </dgm:pt>
    <dgm:pt modelId="{91B61F53-7DFD-4565-84C5-79EDE4FA1B3C}" type="pres">
      <dgm:prSet presAssocID="{7A14905C-2A5A-4361-ABA7-C2BD676A53B7}" presName="hierChild5" presStyleCnt="0"/>
      <dgm:spPr/>
    </dgm:pt>
    <dgm:pt modelId="{B874357B-A3C1-42B6-A165-4DF3E0E4E956}" type="pres">
      <dgm:prSet presAssocID="{53B9D702-17D4-4354-93B8-277726853E7B}" presName="Name37" presStyleLbl="parChTrans1D3" presStyleIdx="6" presStyleCnt="14"/>
      <dgm:spPr/>
      <dgm:t>
        <a:bodyPr/>
        <a:lstStyle/>
        <a:p>
          <a:endParaRPr lang="es-MX"/>
        </a:p>
      </dgm:t>
    </dgm:pt>
    <dgm:pt modelId="{593D7D1D-43D4-44E4-9247-3FBD23094EF8}" type="pres">
      <dgm:prSet presAssocID="{47A91B6B-468F-45BC-A58D-826CC1D13106}" presName="hierRoot2" presStyleCnt="0">
        <dgm:presLayoutVars>
          <dgm:hierBranch val="init"/>
        </dgm:presLayoutVars>
      </dgm:prSet>
      <dgm:spPr/>
    </dgm:pt>
    <dgm:pt modelId="{CAEB70D3-A9EC-4E75-B48D-8C7A0D977B4C}" type="pres">
      <dgm:prSet presAssocID="{47A91B6B-468F-45BC-A58D-826CC1D13106}" presName="rootComposite" presStyleCnt="0"/>
      <dgm:spPr/>
    </dgm:pt>
    <dgm:pt modelId="{C43627E7-377E-4450-9EC6-1B1580A67528}" type="pres">
      <dgm:prSet presAssocID="{47A91B6B-468F-45BC-A58D-826CC1D13106}" presName="rootText" presStyleLbl="node3" presStyleIdx="6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9C0517F-EB91-4305-960F-BE6567721EF1}" type="pres">
      <dgm:prSet presAssocID="{47A91B6B-468F-45BC-A58D-826CC1D13106}" presName="rootConnector" presStyleLbl="node3" presStyleIdx="6" presStyleCnt="14"/>
      <dgm:spPr/>
      <dgm:t>
        <a:bodyPr/>
        <a:lstStyle/>
        <a:p>
          <a:endParaRPr lang="es-MX"/>
        </a:p>
      </dgm:t>
    </dgm:pt>
    <dgm:pt modelId="{C05E4A4A-7C27-49D0-B4EB-DBB7AFB8F872}" type="pres">
      <dgm:prSet presAssocID="{47A91B6B-468F-45BC-A58D-826CC1D13106}" presName="hierChild4" presStyleCnt="0"/>
      <dgm:spPr/>
    </dgm:pt>
    <dgm:pt modelId="{06992E5E-89CD-4D8A-9F13-B1CCFB74BDFE}" type="pres">
      <dgm:prSet presAssocID="{47A91B6B-468F-45BC-A58D-826CC1D13106}" presName="hierChild5" presStyleCnt="0"/>
      <dgm:spPr/>
    </dgm:pt>
    <dgm:pt modelId="{DBEAED6A-1153-42B5-9781-19F4EF2C17BA}" type="pres">
      <dgm:prSet presAssocID="{C9E9F443-D345-4147-BA52-AA3E4C43D399}" presName="hierChild5" presStyleCnt="0"/>
      <dgm:spPr/>
      <dgm:t>
        <a:bodyPr/>
        <a:lstStyle/>
        <a:p>
          <a:endParaRPr lang="es-MX"/>
        </a:p>
      </dgm:t>
    </dgm:pt>
    <dgm:pt modelId="{F65AB928-2C35-45C8-BC3D-5FF7E948CC30}" type="pres">
      <dgm:prSet presAssocID="{8F347571-F3CB-4F2F-A185-4A7F5064BF65}" presName="Name37" presStyleLbl="parChTrans1D2" presStyleIdx="2" presStyleCnt="5"/>
      <dgm:spPr/>
      <dgm:t>
        <a:bodyPr/>
        <a:lstStyle/>
        <a:p>
          <a:endParaRPr lang="es-MX"/>
        </a:p>
      </dgm:t>
    </dgm:pt>
    <dgm:pt modelId="{FE5CE07D-EBFE-41D4-911F-C80BCE697FD0}" type="pres">
      <dgm:prSet presAssocID="{13D773A2-4CD5-4338-93E9-F4090CEB5C7D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8E939289-EAAC-4258-9DBB-621DCA9A4DD6}" type="pres">
      <dgm:prSet presAssocID="{13D773A2-4CD5-4338-93E9-F4090CEB5C7D}" presName="rootComposite" presStyleCnt="0"/>
      <dgm:spPr/>
      <dgm:t>
        <a:bodyPr/>
        <a:lstStyle/>
        <a:p>
          <a:endParaRPr lang="es-MX"/>
        </a:p>
      </dgm:t>
    </dgm:pt>
    <dgm:pt modelId="{420A04AE-A446-466F-BC5F-5551C1E2B685}" type="pres">
      <dgm:prSet presAssocID="{13D773A2-4CD5-4338-93E9-F4090CEB5C7D}" presName="rootText" presStyleLbl="node2" presStyleIdx="2" presStyleCnt="5" custLinFactNeighborY="-177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999FE3C5-47A9-40D0-AB78-4BB42D92B4F0}" type="pres">
      <dgm:prSet presAssocID="{13D773A2-4CD5-4338-93E9-F4090CEB5C7D}" presName="rootConnector" presStyleLbl="node2" presStyleIdx="2" presStyleCnt="5"/>
      <dgm:spPr/>
      <dgm:t>
        <a:bodyPr/>
        <a:lstStyle/>
        <a:p>
          <a:endParaRPr lang="es-MX"/>
        </a:p>
      </dgm:t>
    </dgm:pt>
    <dgm:pt modelId="{3DCF7162-B86F-4051-A215-B820AD455D03}" type="pres">
      <dgm:prSet presAssocID="{13D773A2-4CD5-4338-93E9-F4090CEB5C7D}" presName="hierChild4" presStyleCnt="0"/>
      <dgm:spPr/>
      <dgm:t>
        <a:bodyPr/>
        <a:lstStyle/>
        <a:p>
          <a:endParaRPr lang="es-MX"/>
        </a:p>
      </dgm:t>
    </dgm:pt>
    <dgm:pt modelId="{9BB52FD9-FCB6-4786-BB28-E4A20C14B31B}" type="pres">
      <dgm:prSet presAssocID="{5F21D248-F16E-4019-888D-D42C68158E78}" presName="Name37" presStyleLbl="parChTrans1D3" presStyleIdx="7" presStyleCnt="14"/>
      <dgm:spPr/>
      <dgm:t>
        <a:bodyPr/>
        <a:lstStyle/>
        <a:p>
          <a:endParaRPr lang="es-MX"/>
        </a:p>
      </dgm:t>
    </dgm:pt>
    <dgm:pt modelId="{8716C130-A7A4-4B78-9F4A-F9DF8BDF1DB8}" type="pres">
      <dgm:prSet presAssocID="{C3D3BA92-9709-441A-AA93-B2971E75E3F3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0AD4980B-ED12-459D-8469-18ED1E2DA6FF}" type="pres">
      <dgm:prSet presAssocID="{C3D3BA92-9709-441A-AA93-B2971E75E3F3}" presName="rootComposite" presStyleCnt="0"/>
      <dgm:spPr/>
      <dgm:t>
        <a:bodyPr/>
        <a:lstStyle/>
        <a:p>
          <a:endParaRPr lang="es-MX"/>
        </a:p>
      </dgm:t>
    </dgm:pt>
    <dgm:pt modelId="{F8EA1854-97EC-4AF8-8142-32B68EBC5E76}" type="pres">
      <dgm:prSet presAssocID="{C3D3BA92-9709-441A-AA93-B2971E75E3F3}" presName="rootText" presStyleLbl="node3" presStyleIdx="7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5FC2080-3311-46CD-ADBC-C62C732B97B5}" type="pres">
      <dgm:prSet presAssocID="{C3D3BA92-9709-441A-AA93-B2971E75E3F3}" presName="rootConnector" presStyleLbl="node3" presStyleIdx="7" presStyleCnt="14"/>
      <dgm:spPr/>
      <dgm:t>
        <a:bodyPr/>
        <a:lstStyle/>
        <a:p>
          <a:endParaRPr lang="es-MX"/>
        </a:p>
      </dgm:t>
    </dgm:pt>
    <dgm:pt modelId="{1CAFC4FA-FF8B-407F-B895-1BF02E7A68C3}" type="pres">
      <dgm:prSet presAssocID="{C3D3BA92-9709-441A-AA93-B2971E75E3F3}" presName="hierChild4" presStyleCnt="0"/>
      <dgm:spPr/>
      <dgm:t>
        <a:bodyPr/>
        <a:lstStyle/>
        <a:p>
          <a:endParaRPr lang="es-MX"/>
        </a:p>
      </dgm:t>
    </dgm:pt>
    <dgm:pt modelId="{EF7CFEF2-1E39-4C80-BEA6-4A4A38799EA1}" type="pres">
      <dgm:prSet presAssocID="{C3D3BA92-9709-441A-AA93-B2971E75E3F3}" presName="hierChild5" presStyleCnt="0"/>
      <dgm:spPr/>
      <dgm:t>
        <a:bodyPr/>
        <a:lstStyle/>
        <a:p>
          <a:endParaRPr lang="es-MX"/>
        </a:p>
      </dgm:t>
    </dgm:pt>
    <dgm:pt modelId="{0FB87D5C-9BF0-4D0D-8E66-873C22B90C98}" type="pres">
      <dgm:prSet presAssocID="{EC58285C-08F5-4CE1-A613-366AFDBED019}" presName="Name37" presStyleLbl="parChTrans1D3" presStyleIdx="8" presStyleCnt="14"/>
      <dgm:spPr/>
      <dgm:t>
        <a:bodyPr/>
        <a:lstStyle/>
        <a:p>
          <a:endParaRPr lang="es-MX"/>
        </a:p>
      </dgm:t>
    </dgm:pt>
    <dgm:pt modelId="{8A06A768-4173-4D71-8F7E-DC3637C5771D}" type="pres">
      <dgm:prSet presAssocID="{EB813FF7-4550-43AE-8C9C-EA95D1A7DB9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18436764-178D-43B6-9230-C75DF6F5C835}" type="pres">
      <dgm:prSet presAssocID="{EB813FF7-4550-43AE-8C9C-EA95D1A7DB98}" presName="rootComposite" presStyleCnt="0"/>
      <dgm:spPr/>
      <dgm:t>
        <a:bodyPr/>
        <a:lstStyle/>
        <a:p>
          <a:endParaRPr lang="es-MX"/>
        </a:p>
      </dgm:t>
    </dgm:pt>
    <dgm:pt modelId="{66968D88-AABE-4847-B508-D18908995F67}" type="pres">
      <dgm:prSet presAssocID="{EB813FF7-4550-43AE-8C9C-EA95D1A7DB98}" presName="rootText" presStyleLbl="node3" presStyleIdx="8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DF8A794-F957-4E3B-9164-CF372FAC1645}" type="pres">
      <dgm:prSet presAssocID="{EB813FF7-4550-43AE-8C9C-EA95D1A7DB98}" presName="rootConnector" presStyleLbl="node3" presStyleIdx="8" presStyleCnt="14"/>
      <dgm:spPr/>
      <dgm:t>
        <a:bodyPr/>
        <a:lstStyle/>
        <a:p>
          <a:endParaRPr lang="es-MX"/>
        </a:p>
      </dgm:t>
    </dgm:pt>
    <dgm:pt modelId="{AA77BD2A-32AE-4796-90FF-A5D7883BFEA9}" type="pres">
      <dgm:prSet presAssocID="{EB813FF7-4550-43AE-8C9C-EA95D1A7DB98}" presName="hierChild4" presStyleCnt="0"/>
      <dgm:spPr/>
      <dgm:t>
        <a:bodyPr/>
        <a:lstStyle/>
        <a:p>
          <a:endParaRPr lang="es-MX"/>
        </a:p>
      </dgm:t>
    </dgm:pt>
    <dgm:pt modelId="{E31453E2-CF5C-441F-8EE8-BD9764828FFF}" type="pres">
      <dgm:prSet presAssocID="{EB813FF7-4550-43AE-8C9C-EA95D1A7DB98}" presName="hierChild5" presStyleCnt="0"/>
      <dgm:spPr/>
      <dgm:t>
        <a:bodyPr/>
        <a:lstStyle/>
        <a:p>
          <a:endParaRPr lang="es-MX"/>
        </a:p>
      </dgm:t>
    </dgm:pt>
    <dgm:pt modelId="{1986DBF5-B2CB-4A58-8CD8-54C1C0F9D7F2}" type="pres">
      <dgm:prSet presAssocID="{3AD8020C-CC7A-44B7-AD25-25034067A78D}" presName="Name37" presStyleLbl="parChTrans1D3" presStyleIdx="9" presStyleCnt="14"/>
      <dgm:spPr/>
      <dgm:t>
        <a:bodyPr/>
        <a:lstStyle/>
        <a:p>
          <a:endParaRPr lang="es-MX"/>
        </a:p>
      </dgm:t>
    </dgm:pt>
    <dgm:pt modelId="{218A24A0-7865-4A8F-BEA0-1AEF3F76F38A}" type="pres">
      <dgm:prSet presAssocID="{96A44E88-33A1-44DE-A99C-5D3B4F346E88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7ECF7C71-A719-465E-B4B1-8B7AD348424E}" type="pres">
      <dgm:prSet presAssocID="{96A44E88-33A1-44DE-A99C-5D3B4F346E88}" presName="rootComposite" presStyleCnt="0"/>
      <dgm:spPr/>
      <dgm:t>
        <a:bodyPr/>
        <a:lstStyle/>
        <a:p>
          <a:endParaRPr lang="es-MX"/>
        </a:p>
      </dgm:t>
    </dgm:pt>
    <dgm:pt modelId="{87D9CB00-5D1C-4092-8A32-256EB53A2571}" type="pres">
      <dgm:prSet presAssocID="{96A44E88-33A1-44DE-A99C-5D3B4F346E88}" presName="rootText" presStyleLbl="node3" presStyleIdx="9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BBF2E38-40AC-49BB-ABFC-84ED6FA308E5}" type="pres">
      <dgm:prSet presAssocID="{96A44E88-33A1-44DE-A99C-5D3B4F346E88}" presName="rootConnector" presStyleLbl="node3" presStyleIdx="9" presStyleCnt="14"/>
      <dgm:spPr/>
      <dgm:t>
        <a:bodyPr/>
        <a:lstStyle/>
        <a:p>
          <a:endParaRPr lang="es-MX"/>
        </a:p>
      </dgm:t>
    </dgm:pt>
    <dgm:pt modelId="{9E4586CA-E77D-4C45-97BB-97D79E3BF8E3}" type="pres">
      <dgm:prSet presAssocID="{96A44E88-33A1-44DE-A99C-5D3B4F346E88}" presName="hierChild4" presStyleCnt="0"/>
      <dgm:spPr/>
      <dgm:t>
        <a:bodyPr/>
        <a:lstStyle/>
        <a:p>
          <a:endParaRPr lang="es-MX"/>
        </a:p>
      </dgm:t>
    </dgm:pt>
    <dgm:pt modelId="{682324BD-FC06-40BB-8B09-0CB0D17856AF}" type="pres">
      <dgm:prSet presAssocID="{96A44E88-33A1-44DE-A99C-5D3B4F346E88}" presName="hierChild5" presStyleCnt="0"/>
      <dgm:spPr/>
      <dgm:t>
        <a:bodyPr/>
        <a:lstStyle/>
        <a:p>
          <a:endParaRPr lang="es-MX"/>
        </a:p>
      </dgm:t>
    </dgm:pt>
    <dgm:pt modelId="{73BA3ABE-37DC-401B-95C9-EE191F69E0CF}" type="pres">
      <dgm:prSet presAssocID="{0E5BEB3D-C91F-4D46-92BA-652719021E20}" presName="Name37" presStyleLbl="parChTrans1D3" presStyleIdx="10" presStyleCnt="14"/>
      <dgm:spPr/>
      <dgm:t>
        <a:bodyPr/>
        <a:lstStyle/>
        <a:p>
          <a:endParaRPr lang="es-MX"/>
        </a:p>
      </dgm:t>
    </dgm:pt>
    <dgm:pt modelId="{0A539B26-9CCA-4549-9661-3BDA0A4D0784}" type="pres">
      <dgm:prSet presAssocID="{87E7E474-AC7C-44FC-9533-4A6450BC4F5F}" presName="hierRoot2" presStyleCnt="0">
        <dgm:presLayoutVars>
          <dgm:hierBranch val="init"/>
        </dgm:presLayoutVars>
      </dgm:prSet>
      <dgm:spPr/>
    </dgm:pt>
    <dgm:pt modelId="{1D646757-B781-43A3-A5E7-1D6B0C5F115F}" type="pres">
      <dgm:prSet presAssocID="{87E7E474-AC7C-44FC-9533-4A6450BC4F5F}" presName="rootComposite" presStyleCnt="0"/>
      <dgm:spPr/>
    </dgm:pt>
    <dgm:pt modelId="{EEDE5389-35E8-4F79-BB73-C9ECE5B9D025}" type="pres">
      <dgm:prSet presAssocID="{87E7E474-AC7C-44FC-9533-4A6450BC4F5F}" presName="rootText" presStyleLbl="node3" presStyleIdx="10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ADC2991B-0374-49A4-A91E-8B91ADC8180C}" type="pres">
      <dgm:prSet presAssocID="{87E7E474-AC7C-44FC-9533-4A6450BC4F5F}" presName="rootConnector" presStyleLbl="node3" presStyleIdx="10" presStyleCnt="14"/>
      <dgm:spPr/>
      <dgm:t>
        <a:bodyPr/>
        <a:lstStyle/>
        <a:p>
          <a:endParaRPr lang="es-MX"/>
        </a:p>
      </dgm:t>
    </dgm:pt>
    <dgm:pt modelId="{1A3C5887-171D-4AA7-AA2A-DAEB4B520986}" type="pres">
      <dgm:prSet presAssocID="{87E7E474-AC7C-44FC-9533-4A6450BC4F5F}" presName="hierChild4" presStyleCnt="0"/>
      <dgm:spPr/>
    </dgm:pt>
    <dgm:pt modelId="{E9EEE5A9-F7C7-47E3-A117-CED51D925BD3}" type="pres">
      <dgm:prSet presAssocID="{87E7E474-AC7C-44FC-9533-4A6450BC4F5F}" presName="hierChild5" presStyleCnt="0"/>
      <dgm:spPr/>
    </dgm:pt>
    <dgm:pt modelId="{EFD91870-CFD4-4650-9918-95A838D40C25}" type="pres">
      <dgm:prSet presAssocID="{13D773A2-4CD5-4338-93E9-F4090CEB5C7D}" presName="hierChild5" presStyleCnt="0"/>
      <dgm:spPr/>
      <dgm:t>
        <a:bodyPr/>
        <a:lstStyle/>
        <a:p>
          <a:endParaRPr lang="es-MX"/>
        </a:p>
      </dgm:t>
    </dgm:pt>
    <dgm:pt modelId="{B8E1047B-1A47-4693-8AD4-E6876576B791}" type="pres">
      <dgm:prSet presAssocID="{25A43EC6-E8B3-41FE-8A29-FE35E272AA3C}" presName="Name37" presStyleLbl="parChTrans1D2" presStyleIdx="3" presStyleCnt="5"/>
      <dgm:spPr/>
      <dgm:t>
        <a:bodyPr/>
        <a:lstStyle/>
        <a:p>
          <a:endParaRPr lang="es-MX"/>
        </a:p>
      </dgm:t>
    </dgm:pt>
    <dgm:pt modelId="{320BEE99-304C-4071-B356-9989F4784677}" type="pres">
      <dgm:prSet presAssocID="{1DAA4D33-2BB2-4292-8180-339B0BDF1D3F}" presName="hierRoot2" presStyleCnt="0">
        <dgm:presLayoutVars>
          <dgm:hierBranch val="init"/>
        </dgm:presLayoutVars>
      </dgm:prSet>
      <dgm:spPr/>
      <dgm:t>
        <a:bodyPr/>
        <a:lstStyle/>
        <a:p>
          <a:endParaRPr lang="es-MX"/>
        </a:p>
      </dgm:t>
    </dgm:pt>
    <dgm:pt modelId="{326A8FBD-087A-4AC5-8A47-05DD388BED45}" type="pres">
      <dgm:prSet presAssocID="{1DAA4D33-2BB2-4292-8180-339B0BDF1D3F}" presName="rootComposite" presStyleCnt="0"/>
      <dgm:spPr/>
      <dgm:t>
        <a:bodyPr/>
        <a:lstStyle/>
        <a:p>
          <a:endParaRPr lang="es-MX"/>
        </a:p>
      </dgm:t>
    </dgm:pt>
    <dgm:pt modelId="{C1F767D8-BFAF-4B2B-8DCC-5B4078FCFD73}" type="pres">
      <dgm:prSet presAssocID="{1DAA4D33-2BB2-4292-8180-339B0BDF1D3F}" presName="rootText" presStyleLbl="node2" presStyleIdx="3" presStyleCnt="5" custLinFactNeighborY="-177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E8B02F12-A442-4A81-A3A6-4B522414F06B}" type="pres">
      <dgm:prSet presAssocID="{1DAA4D33-2BB2-4292-8180-339B0BDF1D3F}" presName="rootConnector" presStyleLbl="node2" presStyleIdx="3" presStyleCnt="5"/>
      <dgm:spPr/>
      <dgm:t>
        <a:bodyPr/>
        <a:lstStyle/>
        <a:p>
          <a:endParaRPr lang="es-MX"/>
        </a:p>
      </dgm:t>
    </dgm:pt>
    <dgm:pt modelId="{F6349F91-D27C-497E-B759-DC92857A05E5}" type="pres">
      <dgm:prSet presAssocID="{1DAA4D33-2BB2-4292-8180-339B0BDF1D3F}" presName="hierChild4" presStyleCnt="0"/>
      <dgm:spPr/>
      <dgm:t>
        <a:bodyPr/>
        <a:lstStyle/>
        <a:p>
          <a:endParaRPr lang="es-MX"/>
        </a:p>
      </dgm:t>
    </dgm:pt>
    <dgm:pt modelId="{DEFE44C9-8FF8-4E76-BD92-D67DA5791040}" type="pres">
      <dgm:prSet presAssocID="{1DAA4D33-2BB2-4292-8180-339B0BDF1D3F}" presName="hierChild5" presStyleCnt="0"/>
      <dgm:spPr/>
      <dgm:t>
        <a:bodyPr/>
        <a:lstStyle/>
        <a:p>
          <a:endParaRPr lang="es-MX"/>
        </a:p>
      </dgm:t>
    </dgm:pt>
    <dgm:pt modelId="{E2A9131A-4334-442F-91A9-DB6D4D695C05}" type="pres">
      <dgm:prSet presAssocID="{0F5DC924-79CE-47D1-A276-AD2D539D0EBC}" presName="Name37" presStyleLbl="parChTrans1D2" presStyleIdx="4" presStyleCnt="5"/>
      <dgm:spPr/>
      <dgm:t>
        <a:bodyPr/>
        <a:lstStyle/>
        <a:p>
          <a:endParaRPr lang="es-MX"/>
        </a:p>
      </dgm:t>
    </dgm:pt>
    <dgm:pt modelId="{CFA16646-7620-4A8A-ABDD-E155660FA6AC}" type="pres">
      <dgm:prSet presAssocID="{4813590B-65C2-47A6-AB01-D108B939ABB2}" presName="hierRoot2" presStyleCnt="0">
        <dgm:presLayoutVars>
          <dgm:hierBranch val="init"/>
        </dgm:presLayoutVars>
      </dgm:prSet>
      <dgm:spPr/>
    </dgm:pt>
    <dgm:pt modelId="{2F1FF65A-811A-451E-BC79-66FCC983B812}" type="pres">
      <dgm:prSet presAssocID="{4813590B-65C2-47A6-AB01-D108B939ABB2}" presName="rootComposite" presStyleCnt="0"/>
      <dgm:spPr/>
    </dgm:pt>
    <dgm:pt modelId="{E256A7AF-3B19-4349-9D15-A5D3E84D0AF7}" type="pres">
      <dgm:prSet presAssocID="{4813590B-65C2-47A6-AB01-D108B939ABB2}" presName="rootText" presStyleLbl="node2" presStyleIdx="4" presStyleCnt="5" custLinFactNeighborY="-17700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B22E80F5-9BDD-42EA-B539-91C1904958B0}" type="pres">
      <dgm:prSet presAssocID="{4813590B-65C2-47A6-AB01-D108B939ABB2}" presName="rootConnector" presStyleLbl="node2" presStyleIdx="4" presStyleCnt="5"/>
      <dgm:spPr/>
      <dgm:t>
        <a:bodyPr/>
        <a:lstStyle/>
        <a:p>
          <a:endParaRPr lang="es-MX"/>
        </a:p>
      </dgm:t>
    </dgm:pt>
    <dgm:pt modelId="{22BB19A1-A582-4007-826C-6EC6CA550657}" type="pres">
      <dgm:prSet presAssocID="{4813590B-65C2-47A6-AB01-D108B939ABB2}" presName="hierChild4" presStyleCnt="0"/>
      <dgm:spPr/>
    </dgm:pt>
    <dgm:pt modelId="{307897AF-FC14-42AF-B514-249A7F64E9B1}" type="pres">
      <dgm:prSet presAssocID="{DCDFA612-61F6-410A-931F-D43785B04388}" presName="Name37" presStyleLbl="parChTrans1D3" presStyleIdx="11" presStyleCnt="14"/>
      <dgm:spPr/>
      <dgm:t>
        <a:bodyPr/>
        <a:lstStyle/>
        <a:p>
          <a:endParaRPr lang="es-MX"/>
        </a:p>
      </dgm:t>
    </dgm:pt>
    <dgm:pt modelId="{38E66F9C-970E-4E50-8D7B-3F82D87B669E}" type="pres">
      <dgm:prSet presAssocID="{D07868DC-7495-452B-AA42-FD084A58B44F}" presName="hierRoot2" presStyleCnt="0">
        <dgm:presLayoutVars>
          <dgm:hierBranch val="init"/>
        </dgm:presLayoutVars>
      </dgm:prSet>
      <dgm:spPr/>
    </dgm:pt>
    <dgm:pt modelId="{A81A5519-84F9-435C-817F-0AB2E3DBD510}" type="pres">
      <dgm:prSet presAssocID="{D07868DC-7495-452B-AA42-FD084A58B44F}" presName="rootComposite" presStyleCnt="0"/>
      <dgm:spPr/>
    </dgm:pt>
    <dgm:pt modelId="{32A0BF02-F1B8-4E3F-9551-FA3DBA7611F2}" type="pres">
      <dgm:prSet presAssocID="{D07868DC-7495-452B-AA42-FD084A58B44F}" presName="rootText" presStyleLbl="node3" presStyleIdx="11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3FEEDF81-97FC-4361-9EC2-7815351456C3}" type="pres">
      <dgm:prSet presAssocID="{D07868DC-7495-452B-AA42-FD084A58B44F}" presName="rootConnector" presStyleLbl="node3" presStyleIdx="11" presStyleCnt="14"/>
      <dgm:spPr/>
      <dgm:t>
        <a:bodyPr/>
        <a:lstStyle/>
        <a:p>
          <a:endParaRPr lang="es-MX"/>
        </a:p>
      </dgm:t>
    </dgm:pt>
    <dgm:pt modelId="{3330209F-BB5D-4179-8AC8-30B9D8CC128D}" type="pres">
      <dgm:prSet presAssocID="{D07868DC-7495-452B-AA42-FD084A58B44F}" presName="hierChild4" presStyleCnt="0"/>
      <dgm:spPr/>
    </dgm:pt>
    <dgm:pt modelId="{FFE1B4C5-091D-44EA-ADEC-B39C88AEC98A}" type="pres">
      <dgm:prSet presAssocID="{D07868DC-7495-452B-AA42-FD084A58B44F}" presName="hierChild5" presStyleCnt="0"/>
      <dgm:spPr/>
    </dgm:pt>
    <dgm:pt modelId="{C9EA400D-D5E7-4F24-B72D-363B75200909}" type="pres">
      <dgm:prSet presAssocID="{FEE7D1D0-31A4-4123-A2CC-536C50E84DA1}" presName="Name37" presStyleLbl="parChTrans1D3" presStyleIdx="12" presStyleCnt="14"/>
      <dgm:spPr/>
      <dgm:t>
        <a:bodyPr/>
        <a:lstStyle/>
        <a:p>
          <a:endParaRPr lang="es-MX"/>
        </a:p>
      </dgm:t>
    </dgm:pt>
    <dgm:pt modelId="{20AA63F6-1812-4270-8C08-8DB826B609CB}" type="pres">
      <dgm:prSet presAssocID="{AF13D64D-21A9-489C-B561-7537C2CA0065}" presName="hierRoot2" presStyleCnt="0">
        <dgm:presLayoutVars>
          <dgm:hierBranch val="init"/>
        </dgm:presLayoutVars>
      </dgm:prSet>
      <dgm:spPr/>
    </dgm:pt>
    <dgm:pt modelId="{D1C71167-2EE9-47A6-8E94-E800B77F4B25}" type="pres">
      <dgm:prSet presAssocID="{AF13D64D-21A9-489C-B561-7537C2CA0065}" presName="rootComposite" presStyleCnt="0"/>
      <dgm:spPr/>
    </dgm:pt>
    <dgm:pt modelId="{0E05694C-BB5B-47CB-B8BD-539A67AC84A8}" type="pres">
      <dgm:prSet presAssocID="{AF13D64D-21A9-489C-B561-7537C2CA0065}" presName="rootText" presStyleLbl="node3" presStyleIdx="12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7BC96A48-E6DA-4890-BDB3-6C649E798374}" type="pres">
      <dgm:prSet presAssocID="{AF13D64D-21A9-489C-B561-7537C2CA0065}" presName="rootConnector" presStyleLbl="node3" presStyleIdx="12" presStyleCnt="14"/>
      <dgm:spPr/>
      <dgm:t>
        <a:bodyPr/>
        <a:lstStyle/>
        <a:p>
          <a:endParaRPr lang="es-MX"/>
        </a:p>
      </dgm:t>
    </dgm:pt>
    <dgm:pt modelId="{DBE58D78-3300-477A-B1B7-FD085503146B}" type="pres">
      <dgm:prSet presAssocID="{AF13D64D-21A9-489C-B561-7537C2CA0065}" presName="hierChild4" presStyleCnt="0"/>
      <dgm:spPr/>
    </dgm:pt>
    <dgm:pt modelId="{9B4D673C-D916-43A4-91C6-BD560F4D71D3}" type="pres">
      <dgm:prSet presAssocID="{AF13D64D-21A9-489C-B561-7537C2CA0065}" presName="hierChild5" presStyleCnt="0"/>
      <dgm:spPr/>
    </dgm:pt>
    <dgm:pt modelId="{1F2C920E-C7AE-4E1C-8C90-DC75152FEC00}" type="pres">
      <dgm:prSet presAssocID="{36D92495-5CAA-4ADD-B719-4C5C8D4A445E}" presName="Name37" presStyleLbl="parChTrans1D3" presStyleIdx="13" presStyleCnt="14"/>
      <dgm:spPr/>
      <dgm:t>
        <a:bodyPr/>
        <a:lstStyle/>
        <a:p>
          <a:endParaRPr lang="es-MX"/>
        </a:p>
      </dgm:t>
    </dgm:pt>
    <dgm:pt modelId="{D18FE42B-8F00-4F53-A542-DC2DFD40C7FD}" type="pres">
      <dgm:prSet presAssocID="{9416769E-99C4-4B86-B790-95E7529BF2B2}" presName="hierRoot2" presStyleCnt="0">
        <dgm:presLayoutVars>
          <dgm:hierBranch val="init"/>
        </dgm:presLayoutVars>
      </dgm:prSet>
      <dgm:spPr/>
    </dgm:pt>
    <dgm:pt modelId="{F5D0F638-2FAC-4059-86F4-5D5E8631B766}" type="pres">
      <dgm:prSet presAssocID="{9416769E-99C4-4B86-B790-95E7529BF2B2}" presName="rootComposite" presStyleCnt="0"/>
      <dgm:spPr/>
    </dgm:pt>
    <dgm:pt modelId="{923532A3-3433-4AEF-A0D5-5AC841789219}" type="pres">
      <dgm:prSet presAssocID="{9416769E-99C4-4B86-B790-95E7529BF2B2}" presName="rootText" presStyleLbl="node3" presStyleIdx="13" presStyleCnt="14">
        <dgm:presLayoutVars>
          <dgm:chPref val="3"/>
        </dgm:presLayoutVars>
      </dgm:prSet>
      <dgm:spPr/>
      <dgm:t>
        <a:bodyPr/>
        <a:lstStyle/>
        <a:p>
          <a:endParaRPr lang="es-MX"/>
        </a:p>
      </dgm:t>
    </dgm:pt>
    <dgm:pt modelId="{C14C9910-83DA-49CF-8434-68301DC07F0E}" type="pres">
      <dgm:prSet presAssocID="{9416769E-99C4-4B86-B790-95E7529BF2B2}" presName="rootConnector" presStyleLbl="node3" presStyleIdx="13" presStyleCnt="14"/>
      <dgm:spPr/>
      <dgm:t>
        <a:bodyPr/>
        <a:lstStyle/>
        <a:p>
          <a:endParaRPr lang="es-MX"/>
        </a:p>
      </dgm:t>
    </dgm:pt>
    <dgm:pt modelId="{9DE5DDDA-8F90-46E6-984F-F527534DEED5}" type="pres">
      <dgm:prSet presAssocID="{9416769E-99C4-4B86-B790-95E7529BF2B2}" presName="hierChild4" presStyleCnt="0"/>
      <dgm:spPr/>
    </dgm:pt>
    <dgm:pt modelId="{F29BAB8B-2D00-4517-B6B8-8525D74E2CEF}" type="pres">
      <dgm:prSet presAssocID="{9416769E-99C4-4B86-B790-95E7529BF2B2}" presName="hierChild5" presStyleCnt="0"/>
      <dgm:spPr/>
    </dgm:pt>
    <dgm:pt modelId="{8124A0CC-3817-4274-B5B1-3ED4E076680C}" type="pres">
      <dgm:prSet presAssocID="{4813590B-65C2-47A6-AB01-D108B939ABB2}" presName="hierChild5" presStyleCnt="0"/>
      <dgm:spPr/>
    </dgm:pt>
    <dgm:pt modelId="{40A822E6-9462-4320-84C3-A753EF892709}" type="pres">
      <dgm:prSet presAssocID="{D654E481-6287-4F1D-9D72-A41512AC0579}" presName="hierChild3" presStyleCnt="0"/>
      <dgm:spPr/>
      <dgm:t>
        <a:bodyPr/>
        <a:lstStyle/>
        <a:p>
          <a:endParaRPr lang="es-MX"/>
        </a:p>
      </dgm:t>
    </dgm:pt>
  </dgm:ptLst>
  <dgm:cxnLst>
    <dgm:cxn modelId="{96D1CC1A-16D4-4384-A25A-666967E854E2}" type="presOf" srcId="{96A44E88-33A1-44DE-A99C-5D3B4F346E88}" destId="{7BBF2E38-40AC-49BB-ABFC-84ED6FA308E5}" srcOrd="1" destOrd="0" presId="urn:microsoft.com/office/officeart/2005/8/layout/orgChart1"/>
    <dgm:cxn modelId="{29AE3406-0682-4BF7-824C-B691364ACFE7}" srcId="{F60006F6-66E5-46C0-9ED0-53DB99E92C24}" destId="{34631D66-8394-4FF2-A29D-A13F19AF363F}" srcOrd="1" destOrd="0" parTransId="{98C7EB25-FA42-4EC7-9BFD-04720796C505}" sibTransId="{A89B7A6E-A341-4D13-916A-829ABBEC67FC}"/>
    <dgm:cxn modelId="{0FF37419-D20F-4D4D-AE95-93F61C8FA8B8}" type="presOf" srcId="{13D773A2-4CD5-4338-93E9-F4090CEB5C7D}" destId="{420A04AE-A446-466F-BC5F-5551C1E2B685}" srcOrd="0" destOrd="0" presId="urn:microsoft.com/office/officeart/2005/8/layout/orgChart1"/>
    <dgm:cxn modelId="{F3CCD41F-D170-45E7-995D-56E4402A3BA1}" type="presOf" srcId="{D07868DC-7495-452B-AA42-FD084A58B44F}" destId="{32A0BF02-F1B8-4E3F-9551-FA3DBA7611F2}" srcOrd="0" destOrd="0" presId="urn:microsoft.com/office/officeart/2005/8/layout/orgChart1"/>
    <dgm:cxn modelId="{F810C3AC-CAD2-4928-ABBE-0DB41D017151}" type="presOf" srcId="{1DAA4D33-2BB2-4292-8180-339B0BDF1D3F}" destId="{C1F767D8-BFAF-4B2B-8DCC-5B4078FCFD73}" srcOrd="0" destOrd="0" presId="urn:microsoft.com/office/officeart/2005/8/layout/orgChart1"/>
    <dgm:cxn modelId="{B29113C2-1F94-4CB6-9BD8-A01A1AF67EA6}" type="presOf" srcId="{5337E517-E5FF-41D7-ACEF-620A8FFDB245}" destId="{65389D1D-BBA7-4F1F-841A-4CF59CE86163}" srcOrd="0" destOrd="0" presId="urn:microsoft.com/office/officeart/2005/8/layout/orgChart1"/>
    <dgm:cxn modelId="{E4F11A44-0C9F-491E-B5E7-423B00B7BABA}" type="presOf" srcId="{0F5DC924-79CE-47D1-A276-AD2D539D0EBC}" destId="{E2A9131A-4334-442F-91A9-DB6D4D695C05}" srcOrd="0" destOrd="0" presId="urn:microsoft.com/office/officeart/2005/8/layout/orgChart1"/>
    <dgm:cxn modelId="{2FA0AD35-8E2A-438A-B597-4E2A1F088BAF}" type="presOf" srcId="{F07BA560-C61B-4E94-B021-724232FC1911}" destId="{E5FFB897-B430-4C80-812D-E21C821B6EDF}" srcOrd="1" destOrd="0" presId="urn:microsoft.com/office/officeart/2005/8/layout/orgChart1"/>
    <dgm:cxn modelId="{4554C36C-3620-492F-BDD9-E49B8AEF648C}" type="presOf" srcId="{C3D3BA92-9709-441A-AA93-B2971E75E3F3}" destId="{F8EA1854-97EC-4AF8-8142-32B68EBC5E76}" srcOrd="0" destOrd="0" presId="urn:microsoft.com/office/officeart/2005/8/layout/orgChart1"/>
    <dgm:cxn modelId="{559A5A3D-B996-4B2D-8598-0AB34F9EFD1B}" type="presOf" srcId="{34631D66-8394-4FF2-A29D-A13F19AF363F}" destId="{3B0C934A-73A5-4FC4-8F4D-A22BC898BEA8}" srcOrd="0" destOrd="0" presId="urn:microsoft.com/office/officeart/2005/8/layout/orgChart1"/>
    <dgm:cxn modelId="{F5CEE994-63EE-4517-A554-106C3F62E1C1}" type="presOf" srcId="{C9E9F443-D345-4147-BA52-AA3E4C43D399}" destId="{350245DF-04E9-465D-82A7-55CB6F06E956}" srcOrd="0" destOrd="0" presId="urn:microsoft.com/office/officeart/2005/8/layout/orgChart1"/>
    <dgm:cxn modelId="{34467B36-83CB-43CA-B59A-CB2102F616D6}" type="presOf" srcId="{A28E8A33-DEA2-478F-93B8-B8E15CAA37D3}" destId="{62D3C224-2B05-490C-AFF8-5316E1C8ADB4}" srcOrd="0" destOrd="0" presId="urn:microsoft.com/office/officeart/2005/8/layout/orgChart1"/>
    <dgm:cxn modelId="{E71CBCE9-142C-47FE-BE8F-57AB3EFD037A}" type="presOf" srcId="{EC58285C-08F5-4CE1-A613-366AFDBED019}" destId="{0FB87D5C-9BF0-4D0D-8E66-873C22B90C98}" srcOrd="0" destOrd="0" presId="urn:microsoft.com/office/officeart/2005/8/layout/orgChart1"/>
    <dgm:cxn modelId="{4F057B0E-433A-4020-B647-8EBA72BCC157}" type="presOf" srcId="{4F20D26F-C384-4EAC-BB50-045CA3193672}" destId="{438F3F0E-31A8-444D-9E1E-2DFA7F529A6D}" srcOrd="0" destOrd="0" presId="urn:microsoft.com/office/officeart/2005/8/layout/orgChart1"/>
    <dgm:cxn modelId="{7AAF9524-68F0-40FC-84B5-3FFA5A4A014C}" type="presOf" srcId="{42D5B48F-C18B-45DB-B167-391154C421D3}" destId="{946F49C8-B652-4A7C-A38E-1D186965790B}" srcOrd="0" destOrd="0" presId="urn:microsoft.com/office/officeart/2005/8/layout/orgChart1"/>
    <dgm:cxn modelId="{F5EB56FA-7D40-4604-8D20-CA67A1798F67}" type="presOf" srcId="{AF13D64D-21A9-489C-B561-7537C2CA0065}" destId="{0E05694C-BB5B-47CB-B8BD-539A67AC84A8}" srcOrd="0" destOrd="0" presId="urn:microsoft.com/office/officeart/2005/8/layout/orgChart1"/>
    <dgm:cxn modelId="{9119C3C5-1A8D-49CA-9CBA-CEC5422A759F}" srcId="{4813590B-65C2-47A6-AB01-D108B939ABB2}" destId="{9416769E-99C4-4B86-B790-95E7529BF2B2}" srcOrd="2" destOrd="0" parTransId="{36D92495-5CAA-4ADD-B719-4C5C8D4A445E}" sibTransId="{15D28395-C4D6-4ABB-ADF4-73AAE97E97B7}"/>
    <dgm:cxn modelId="{61826B3B-8C9E-49C0-92F9-60DAD94349BD}" srcId="{F07BA560-C61B-4E94-B021-724232FC1911}" destId="{E17BDAF3-EAB1-45EA-AFF7-C366FF2D4E82}" srcOrd="1" destOrd="0" parTransId="{FA87AB64-5412-436B-9574-704EC302CC5F}" sibTransId="{B22A1814-BA2A-442C-BC1D-906CB6C24449}"/>
    <dgm:cxn modelId="{9C3E4958-9BAE-4F93-AC21-610F3A0C36D7}" srcId="{92105E03-B8C1-425E-B5DD-070074904890}" destId="{F60006F6-66E5-46C0-9ED0-53DB99E92C24}" srcOrd="2" destOrd="0" parTransId="{1F20D4AD-9BFA-4DC3-ACDE-824BB2F1B481}" sibTransId="{E5B3E328-7E5E-42B2-98AC-2AD16A1B90D2}"/>
    <dgm:cxn modelId="{E8CA108C-12A4-4839-B31B-E6ECBAA19AE3}" type="presOf" srcId="{4813590B-65C2-47A6-AB01-D108B939ABB2}" destId="{E256A7AF-3B19-4349-9D15-A5D3E84D0AF7}" srcOrd="0" destOrd="0" presId="urn:microsoft.com/office/officeart/2005/8/layout/orgChart1"/>
    <dgm:cxn modelId="{5B44603E-72F8-4217-97AC-2418F91B77A1}" type="presOf" srcId="{98C7EB25-FA42-4EC7-9BFD-04720796C505}" destId="{31D4FAA1-58FD-4ECD-877F-A9DCE17AB9A8}" srcOrd="0" destOrd="0" presId="urn:microsoft.com/office/officeart/2005/8/layout/orgChart1"/>
    <dgm:cxn modelId="{1F3AFAA2-8B6F-4751-A9F0-1BDE334D38EC}" type="presOf" srcId="{25A43EC6-E8B3-41FE-8A29-FE35E272AA3C}" destId="{B8E1047B-1A47-4693-8AD4-E6876576B791}" srcOrd="0" destOrd="0" presId="urn:microsoft.com/office/officeart/2005/8/layout/orgChart1"/>
    <dgm:cxn modelId="{95D6195D-B339-449C-906A-932477D156F6}" type="presOf" srcId="{8AEC38AC-D29C-4308-899C-2F20C9A1825D}" destId="{1B3462FC-2EE0-4CD9-BBD4-C1711C33C632}" srcOrd="0" destOrd="0" presId="urn:microsoft.com/office/officeart/2005/8/layout/orgChart1"/>
    <dgm:cxn modelId="{1B11AC60-E1F5-4CCB-B0D7-1CD3CD3210D7}" type="presOf" srcId="{FA87AB64-5412-436B-9574-704EC302CC5F}" destId="{637C21C5-6A53-44AF-9CBE-027F9DBD046B}" srcOrd="0" destOrd="0" presId="urn:microsoft.com/office/officeart/2005/8/layout/orgChart1"/>
    <dgm:cxn modelId="{EF194A10-FBD8-49F6-ABD1-2A514770A09D}" type="presOf" srcId="{EB813FF7-4550-43AE-8C9C-EA95D1A7DB98}" destId="{ADF8A794-F957-4E3B-9164-CF372FAC1645}" srcOrd="1" destOrd="0" presId="urn:microsoft.com/office/officeart/2005/8/layout/orgChart1"/>
    <dgm:cxn modelId="{09424315-4C24-473F-BE79-E4633839702E}" type="presOf" srcId="{D07868DC-7495-452B-AA42-FD084A58B44F}" destId="{3FEEDF81-97FC-4361-9EC2-7815351456C3}" srcOrd="1" destOrd="0" presId="urn:microsoft.com/office/officeart/2005/8/layout/orgChart1"/>
    <dgm:cxn modelId="{5335BD62-0CC5-462B-8916-2DF2E5799CBC}" type="presOf" srcId="{47A91B6B-468F-45BC-A58D-826CC1D13106}" destId="{B9C0517F-EB91-4305-960F-BE6567721EF1}" srcOrd="1" destOrd="0" presId="urn:microsoft.com/office/officeart/2005/8/layout/orgChart1"/>
    <dgm:cxn modelId="{367C2F0E-4D76-4B65-B74A-812D0F5D14E4}" type="presOf" srcId="{A28E8A33-DEA2-478F-93B8-B8E15CAA37D3}" destId="{F08C1E50-E65B-4E32-8451-648C52F3BB1E}" srcOrd="1" destOrd="0" presId="urn:microsoft.com/office/officeart/2005/8/layout/orgChart1"/>
    <dgm:cxn modelId="{47526DF5-FB73-4514-92A3-F7A46327AF55}" type="presOf" srcId="{C3D3BA92-9709-441A-AA93-B2971E75E3F3}" destId="{B5FC2080-3311-46CD-ADBC-C62C732B97B5}" srcOrd="1" destOrd="0" presId="urn:microsoft.com/office/officeart/2005/8/layout/orgChart1"/>
    <dgm:cxn modelId="{866A8F3B-DBA8-4E14-A377-3F3A5F3D2BE9}" type="presOf" srcId="{347AB91A-B9E4-40F4-A665-E31928F58C50}" destId="{42B933CF-5AEF-43C1-9A77-EA4705B333BD}" srcOrd="0" destOrd="0" presId="urn:microsoft.com/office/officeart/2005/8/layout/orgChart1"/>
    <dgm:cxn modelId="{EB88D740-D2E8-4DAB-B4B6-D103E113F185}" srcId="{4813590B-65C2-47A6-AB01-D108B939ABB2}" destId="{AF13D64D-21A9-489C-B561-7537C2CA0065}" srcOrd="1" destOrd="0" parTransId="{FEE7D1D0-31A4-4123-A2CC-536C50E84DA1}" sibTransId="{4E853674-09BA-4E92-9266-D6B176710034}"/>
    <dgm:cxn modelId="{73D9ECE8-034C-458B-A265-DC01556A75DF}" type="presOf" srcId="{59350456-7AEB-4A8A-9D01-C3709DE9F3CB}" destId="{3D2E63C3-E0ED-460B-BEB2-F46FB17C4361}" srcOrd="0" destOrd="0" presId="urn:microsoft.com/office/officeart/2005/8/layout/orgChart1"/>
    <dgm:cxn modelId="{8B6D18CD-E5E5-42E7-929A-E947B92CF54B}" srcId="{C9E9F443-D345-4147-BA52-AA3E4C43D399}" destId="{47A91B6B-468F-45BC-A58D-826CC1D13106}" srcOrd="2" destOrd="0" parTransId="{53B9D702-17D4-4354-93B8-277726853E7B}" sibTransId="{CB0672A8-5D1D-4445-8E89-95790CB305C8}"/>
    <dgm:cxn modelId="{D1306F54-C870-4A63-B53E-065F48E02771}" srcId="{13D773A2-4CD5-4338-93E9-F4090CEB5C7D}" destId="{C3D3BA92-9709-441A-AA93-B2971E75E3F3}" srcOrd="0" destOrd="0" parTransId="{5F21D248-F16E-4019-888D-D42C68158E78}" sibTransId="{27C8BA37-68BE-4990-BBF7-CF37995BEE98}"/>
    <dgm:cxn modelId="{10640589-D0E3-4578-B03B-D828E00B0D3A}" type="presOf" srcId="{D654E481-6287-4F1D-9D72-A41512AC0579}" destId="{606CE3A1-61A2-435D-B837-11CC7243B0CE}" srcOrd="0" destOrd="0" presId="urn:microsoft.com/office/officeart/2005/8/layout/orgChart1"/>
    <dgm:cxn modelId="{76E732BC-7A94-43D9-9522-4329513E5EE4}" type="presOf" srcId="{9416769E-99C4-4B86-B790-95E7529BF2B2}" destId="{C14C9910-83DA-49CF-8434-68301DC07F0E}" srcOrd="1" destOrd="0" presId="urn:microsoft.com/office/officeart/2005/8/layout/orgChart1"/>
    <dgm:cxn modelId="{345C41D9-2DA5-4639-904A-2234C996CE6E}" type="presOf" srcId="{47A91B6B-468F-45BC-A58D-826CC1D13106}" destId="{C43627E7-377E-4450-9EC6-1B1580A67528}" srcOrd="0" destOrd="0" presId="urn:microsoft.com/office/officeart/2005/8/layout/orgChart1"/>
    <dgm:cxn modelId="{BFE30D40-490B-4DF5-A169-BBD014F8E951}" type="presOf" srcId="{053B35F5-BFF3-465B-8A7D-2485EFC102F6}" destId="{14006ED1-C204-466D-8C16-54F7C3297F40}" srcOrd="1" destOrd="0" presId="urn:microsoft.com/office/officeart/2005/8/layout/orgChart1"/>
    <dgm:cxn modelId="{5097D126-9565-4DB7-8C07-49818634973B}" type="presOf" srcId="{E17BDAF3-EAB1-45EA-AFF7-C366FF2D4E82}" destId="{09EE7EE8-0843-477D-B1B9-FD68F898CCF8}" srcOrd="1" destOrd="0" presId="urn:microsoft.com/office/officeart/2005/8/layout/orgChart1"/>
    <dgm:cxn modelId="{A5FEC4EB-1E3D-4170-AA6B-65E7F15361A9}" type="presOf" srcId="{87E7E474-AC7C-44FC-9533-4A6450BC4F5F}" destId="{EEDE5389-35E8-4F79-BB73-C9ECE5B9D025}" srcOrd="0" destOrd="0" presId="urn:microsoft.com/office/officeart/2005/8/layout/orgChart1"/>
    <dgm:cxn modelId="{CCA48E1D-0404-4C25-8C79-4C41F0DF6D5E}" type="presOf" srcId="{F60006F6-66E5-46C0-9ED0-53DB99E92C24}" destId="{ADB84A3B-D17D-4E5C-8BF0-6D361DE92030}" srcOrd="0" destOrd="0" presId="urn:microsoft.com/office/officeart/2005/8/layout/orgChart1"/>
    <dgm:cxn modelId="{2630FC19-4707-4966-BC31-FCDD95FEBCDD}" type="presOf" srcId="{66417D3B-D8F9-4F2C-ADE2-D1F49A750188}" destId="{F31BAE55-BB7C-4C90-852B-D95BF273403D}" srcOrd="0" destOrd="0" presId="urn:microsoft.com/office/officeart/2005/8/layout/orgChart1"/>
    <dgm:cxn modelId="{F74A585A-CEBD-48F2-B4B8-7678BFE31B26}" srcId="{92105E03-B8C1-425E-B5DD-070074904890}" destId="{F07BA560-C61B-4E94-B021-724232FC1911}" srcOrd="1" destOrd="0" parTransId="{5337E517-E5FF-41D7-ACEF-620A8FFDB245}" sibTransId="{67E34B7F-79BF-466F-9FE2-51F2C0831D6A}"/>
    <dgm:cxn modelId="{FDF7FB1C-6625-4728-B154-B6C8C95801AD}" type="presOf" srcId="{8392AA88-F117-491A-B11A-7D122A8DB9E8}" destId="{08307A42-9D7E-4A99-AAC4-ADC80B5CBE9B}" srcOrd="1" destOrd="0" presId="urn:microsoft.com/office/officeart/2005/8/layout/orgChart1"/>
    <dgm:cxn modelId="{6B69A388-9504-45EF-BB19-50921BDCA9B9}" type="presOf" srcId="{45F82B17-8737-45A8-AECF-9474A0D35727}" destId="{0867BEE8-097C-43B7-B6CE-CF63808AE1DB}" srcOrd="0" destOrd="0" presId="urn:microsoft.com/office/officeart/2005/8/layout/orgChart1"/>
    <dgm:cxn modelId="{AC874742-9871-45E6-A9A1-8612562F8186}" srcId="{D654E481-6287-4F1D-9D72-A41512AC0579}" destId="{92105E03-B8C1-425E-B5DD-070074904890}" srcOrd="0" destOrd="0" parTransId="{59350456-7AEB-4A8A-9D01-C3709DE9F3CB}" sibTransId="{DB373C65-E386-4F02-B1A9-6443ED893CDA}"/>
    <dgm:cxn modelId="{ECB8AA1D-02AC-4378-96F6-93F6A10FD281}" srcId="{F07BA560-C61B-4E94-B021-724232FC1911}" destId="{8AEC38AC-D29C-4308-899C-2F20C9A1825D}" srcOrd="0" destOrd="0" parTransId="{42D5B48F-C18B-45DB-B167-391154C421D3}" sibTransId="{C03AA41D-B87D-4C50-B075-F5504A296BBE}"/>
    <dgm:cxn modelId="{406D7E91-86B4-4DB2-90BE-169624946E07}" type="presOf" srcId="{3AD8020C-CC7A-44B7-AD25-25034067A78D}" destId="{1986DBF5-B2CB-4A58-8CD8-54C1C0F9D7F2}" srcOrd="0" destOrd="0" presId="urn:microsoft.com/office/officeart/2005/8/layout/orgChart1"/>
    <dgm:cxn modelId="{9412C66C-9274-4B88-8AFF-A5B4DCE7F455}" type="presOf" srcId="{DCDFA612-61F6-410A-931F-D43785B04388}" destId="{307897AF-FC14-42AF-B514-249A7F64E9B1}" srcOrd="0" destOrd="0" presId="urn:microsoft.com/office/officeart/2005/8/layout/orgChart1"/>
    <dgm:cxn modelId="{AF7A1708-7C4B-40A7-AFBE-143EF3D0704A}" type="presOf" srcId="{13D773A2-4CD5-4338-93E9-F4090CEB5C7D}" destId="{999FE3C5-47A9-40D0-AB78-4BB42D92B4F0}" srcOrd="1" destOrd="0" presId="urn:microsoft.com/office/officeart/2005/8/layout/orgChart1"/>
    <dgm:cxn modelId="{D127DC53-5868-4B6C-A104-40969437C4AE}" type="presOf" srcId="{62A79998-4ECD-422D-9F7A-D37594FD01B5}" destId="{BD23FB80-2222-4FB4-BAEA-84805882CDA8}" srcOrd="0" destOrd="0" presId="urn:microsoft.com/office/officeart/2005/8/layout/orgChart1"/>
    <dgm:cxn modelId="{6919C37A-0F71-4A3A-8E1E-BA1BECC68243}" type="presOf" srcId="{92105E03-B8C1-425E-B5DD-070074904890}" destId="{169D7C76-C75D-4AE6-A18E-F5F23841B66E}" srcOrd="0" destOrd="0" presId="urn:microsoft.com/office/officeart/2005/8/layout/orgChart1"/>
    <dgm:cxn modelId="{87B67C6B-D37F-4D1E-B74F-512B40F70D08}" type="presOf" srcId="{C9E9F443-D345-4147-BA52-AA3E4C43D399}" destId="{250435CA-225A-4DA3-A8BA-E121F6A51C3A}" srcOrd="1" destOrd="0" presId="urn:microsoft.com/office/officeart/2005/8/layout/orgChart1"/>
    <dgm:cxn modelId="{12F50D6A-7F75-4BAC-BCD8-A3D24E66B395}" srcId="{13D773A2-4CD5-4338-93E9-F4090CEB5C7D}" destId="{EB813FF7-4550-43AE-8C9C-EA95D1A7DB98}" srcOrd="1" destOrd="0" parTransId="{EC58285C-08F5-4CE1-A613-366AFDBED019}" sibTransId="{2EED8CF9-79E5-4C86-B341-B8F129597DBD}"/>
    <dgm:cxn modelId="{9A0922E1-DCEB-4EE3-B132-0DD63F30075A}" type="presOf" srcId="{7A14905C-2A5A-4361-ABA7-C2BD676A53B7}" destId="{45D2E4FA-A048-4E74-A438-726104B96704}" srcOrd="1" destOrd="0" presId="urn:microsoft.com/office/officeart/2005/8/layout/orgChart1"/>
    <dgm:cxn modelId="{76DEB7BE-1466-46BE-A73B-5A22270AF08C}" type="presOf" srcId="{F60006F6-66E5-46C0-9ED0-53DB99E92C24}" destId="{960664F8-2CE1-4052-8921-F2A61FD504F0}" srcOrd="1" destOrd="0" presId="urn:microsoft.com/office/officeart/2005/8/layout/orgChart1"/>
    <dgm:cxn modelId="{1953E760-B6A5-44EC-9DE4-0163003E8DC7}" type="presOf" srcId="{4813590B-65C2-47A6-AB01-D108B939ABB2}" destId="{B22E80F5-9BDD-42EA-B539-91C1904958B0}" srcOrd="1" destOrd="0" presId="urn:microsoft.com/office/officeart/2005/8/layout/orgChart1"/>
    <dgm:cxn modelId="{A43022D5-97DD-44E6-8656-16A83521D262}" type="presOf" srcId="{8F347571-F3CB-4F2F-A185-4A7F5064BF65}" destId="{F65AB928-2C35-45C8-BC3D-5FF7E948CC30}" srcOrd="0" destOrd="0" presId="urn:microsoft.com/office/officeart/2005/8/layout/orgChart1"/>
    <dgm:cxn modelId="{A1D4C0A3-073F-4C36-B670-321A0C388ABA}" srcId="{13D773A2-4CD5-4338-93E9-F4090CEB5C7D}" destId="{96A44E88-33A1-44DE-A99C-5D3B4F346E88}" srcOrd="2" destOrd="0" parTransId="{3AD8020C-CC7A-44B7-AD25-25034067A78D}" sibTransId="{9F9EAC2A-53E4-4782-9AE4-C7F03C33CB49}"/>
    <dgm:cxn modelId="{D2384E1A-A365-41DB-B300-082F8FBF844F}" srcId="{4813590B-65C2-47A6-AB01-D108B939ABB2}" destId="{D07868DC-7495-452B-AA42-FD084A58B44F}" srcOrd="0" destOrd="0" parTransId="{DCDFA612-61F6-410A-931F-D43785B04388}" sibTransId="{FF60E7BF-45B5-4B71-A58D-379C02408FCB}"/>
    <dgm:cxn modelId="{F0BA491A-987B-4FEF-B805-2F74ED420780}" type="presOf" srcId="{9416769E-99C4-4B86-B790-95E7529BF2B2}" destId="{923532A3-3433-4AEF-A0D5-5AC841789219}" srcOrd="0" destOrd="0" presId="urn:microsoft.com/office/officeart/2005/8/layout/orgChart1"/>
    <dgm:cxn modelId="{F6DED424-711F-422C-96C6-45BDCFEDDE21}" srcId="{66417D3B-D8F9-4F2C-ADE2-D1F49A750188}" destId="{D654E481-6287-4F1D-9D72-A41512AC0579}" srcOrd="0" destOrd="0" parTransId="{BEB4A627-D493-4981-A2AE-C57E4A344F76}" sibTransId="{5CDF900A-F75E-4733-92B4-01785937A65A}"/>
    <dgm:cxn modelId="{24C22AE6-2323-4D05-838A-C6E09D5F02C8}" srcId="{92105E03-B8C1-425E-B5DD-070074904890}" destId="{A28E8A33-DEA2-478F-93B8-B8E15CAA37D3}" srcOrd="3" destOrd="0" parTransId="{608A1550-7CFD-4BFA-861E-E5D095FCCE3D}" sibTransId="{03FDDF23-F4E8-4903-9B59-2C3155B68B55}"/>
    <dgm:cxn modelId="{F39F6ACE-1A7D-4212-9567-EC59476A0D44}" type="presOf" srcId="{53B9D702-17D4-4354-93B8-277726853E7B}" destId="{B874357B-A3C1-42B6-A165-4DF3E0E4E956}" srcOrd="0" destOrd="0" presId="urn:microsoft.com/office/officeart/2005/8/layout/orgChart1"/>
    <dgm:cxn modelId="{658412AF-F82A-4DCD-80F2-EEC4639F4663}" srcId="{F60006F6-66E5-46C0-9ED0-53DB99E92C24}" destId="{053B35F5-BFF3-465B-8A7D-2485EFC102F6}" srcOrd="0" destOrd="0" parTransId="{45F82B17-8737-45A8-AECF-9474A0D35727}" sibTransId="{CA228915-BFD4-4538-9F35-F391721FA9CD}"/>
    <dgm:cxn modelId="{0C0E6E9E-29A7-4031-B571-7B5DCF499597}" type="presOf" srcId="{E17BDAF3-EAB1-45EA-AFF7-C366FF2D4E82}" destId="{7A7F0277-E7C4-4A0C-9326-0C66820AF265}" srcOrd="0" destOrd="0" presId="urn:microsoft.com/office/officeart/2005/8/layout/orgChart1"/>
    <dgm:cxn modelId="{F48A52A6-361D-47D4-AEAA-9EAAF638A850}" srcId="{92105E03-B8C1-425E-B5DD-070074904890}" destId="{62A79998-4ECD-422D-9F7A-D37594FD01B5}" srcOrd="0" destOrd="0" parTransId="{4F20D26F-C384-4EAC-BB50-045CA3193672}" sibTransId="{CED0D4DC-B5EE-4957-AA44-3405D22360B8}"/>
    <dgm:cxn modelId="{1AEDED8C-F019-4F55-AFF8-AB9868CE3E6A}" srcId="{13D773A2-4CD5-4338-93E9-F4090CEB5C7D}" destId="{87E7E474-AC7C-44FC-9533-4A6450BC4F5F}" srcOrd="3" destOrd="0" parTransId="{0E5BEB3D-C91F-4D46-92BA-652719021E20}" sibTransId="{77A0196F-D538-466D-9F6B-0C3D31240CB2}"/>
    <dgm:cxn modelId="{D0FEED8E-D183-4E81-989E-0525B9E7A58C}" type="presOf" srcId="{F07BA560-C61B-4E94-B021-724232FC1911}" destId="{B43666BC-1B00-45E9-8369-125CB8789B91}" srcOrd="0" destOrd="0" presId="urn:microsoft.com/office/officeart/2005/8/layout/orgChart1"/>
    <dgm:cxn modelId="{EF8040C5-3039-4491-8440-588569767B3D}" srcId="{C9E9F443-D345-4147-BA52-AA3E4C43D399}" destId="{7A14905C-2A5A-4361-ABA7-C2BD676A53B7}" srcOrd="1" destOrd="0" parTransId="{7F6D2B39-E3A6-4016-AB29-5B9D00066D19}" sibTransId="{58F3724F-B70D-4AD0-A2BC-69DB9AEA24CB}"/>
    <dgm:cxn modelId="{B00DF95D-B68B-4AF9-AE90-E174B30AC091}" type="presOf" srcId="{3123968D-B641-4EBC-847E-A126D02D6EFC}" destId="{258B518D-83D7-41EA-BD9C-9EEDFD51740F}" srcOrd="0" destOrd="0" presId="urn:microsoft.com/office/officeart/2005/8/layout/orgChart1"/>
    <dgm:cxn modelId="{7BC33330-C96A-4862-BE47-085EC80133E6}" type="presOf" srcId="{36D92495-5CAA-4ADD-B719-4C5C8D4A445E}" destId="{1F2C920E-C7AE-4E1C-8C90-DC75152FEC00}" srcOrd="0" destOrd="0" presId="urn:microsoft.com/office/officeart/2005/8/layout/orgChart1"/>
    <dgm:cxn modelId="{73364142-F9D9-4353-9C6A-23E76F685629}" type="presOf" srcId="{1F20D4AD-9BFA-4DC3-ACDE-824BB2F1B481}" destId="{BF1964CC-88AC-432D-9E6D-7076018E68A3}" srcOrd="0" destOrd="0" presId="urn:microsoft.com/office/officeart/2005/8/layout/orgChart1"/>
    <dgm:cxn modelId="{2A097C5B-EA48-415B-B23D-07C84100CB0A}" type="presOf" srcId="{1DAA4D33-2BB2-4292-8180-339B0BDF1D3F}" destId="{E8B02F12-A442-4A81-A3A6-4B522414F06B}" srcOrd="1" destOrd="0" presId="urn:microsoft.com/office/officeart/2005/8/layout/orgChart1"/>
    <dgm:cxn modelId="{53D8FD8A-5AC6-4763-9897-C135E7F25DD2}" type="presOf" srcId="{7F6D2B39-E3A6-4016-AB29-5B9D00066D19}" destId="{E59B9F76-6D92-414E-82CF-BDED261D3A12}" srcOrd="0" destOrd="0" presId="urn:microsoft.com/office/officeart/2005/8/layout/orgChart1"/>
    <dgm:cxn modelId="{2FA14C55-97F0-402E-B342-E1683F67C3B1}" type="presOf" srcId="{34631D66-8394-4FF2-A29D-A13F19AF363F}" destId="{CBA52639-D8F7-4C45-A55F-B82E88493B73}" srcOrd="1" destOrd="0" presId="urn:microsoft.com/office/officeart/2005/8/layout/orgChart1"/>
    <dgm:cxn modelId="{293696DD-BCB8-4F64-8054-E3FD1893074D}" srcId="{C9E9F443-D345-4147-BA52-AA3E4C43D399}" destId="{8392AA88-F117-491A-B11A-7D122A8DB9E8}" srcOrd="0" destOrd="0" parTransId="{3123968D-B641-4EBC-847E-A126D02D6EFC}" sibTransId="{0A94E219-EF65-4667-B39D-A3C8E882114D}"/>
    <dgm:cxn modelId="{A298A909-AA6B-4C12-A8AB-3D6EBBBD6F25}" type="presOf" srcId="{92105E03-B8C1-425E-B5DD-070074904890}" destId="{A8518155-0DEF-47B8-8219-CE42E0DF1429}" srcOrd="1" destOrd="0" presId="urn:microsoft.com/office/officeart/2005/8/layout/orgChart1"/>
    <dgm:cxn modelId="{6B679CCE-4D51-4D50-BF01-403C55FD3A4A}" type="presOf" srcId="{EB813FF7-4550-43AE-8C9C-EA95D1A7DB98}" destId="{66968D88-AABE-4847-B508-D18908995F67}" srcOrd="0" destOrd="0" presId="urn:microsoft.com/office/officeart/2005/8/layout/orgChart1"/>
    <dgm:cxn modelId="{89DC898C-FC49-40E9-8BD5-588DA42461DD}" type="presOf" srcId="{87E7E474-AC7C-44FC-9533-4A6450BC4F5F}" destId="{ADC2991B-0374-49A4-A91E-8B91ADC8180C}" srcOrd="1" destOrd="0" presId="urn:microsoft.com/office/officeart/2005/8/layout/orgChart1"/>
    <dgm:cxn modelId="{5B222FA3-A491-4E09-BA2A-5B85C90099E4}" type="presOf" srcId="{608A1550-7CFD-4BFA-861E-E5D095FCCE3D}" destId="{F9DFBE2A-4BD2-4F05-A43D-1FB7050DB448}" srcOrd="0" destOrd="0" presId="urn:microsoft.com/office/officeart/2005/8/layout/orgChart1"/>
    <dgm:cxn modelId="{8F17AAB0-CEDF-4248-951A-780C4C06960A}" srcId="{D654E481-6287-4F1D-9D72-A41512AC0579}" destId="{1DAA4D33-2BB2-4292-8180-339B0BDF1D3F}" srcOrd="3" destOrd="0" parTransId="{25A43EC6-E8B3-41FE-8A29-FE35E272AA3C}" sibTransId="{833CD26D-7F08-4D75-9711-B15DDA1D6389}"/>
    <dgm:cxn modelId="{B4167DEC-C7EF-402B-8575-9B29A27DFCF2}" type="presOf" srcId="{AF13D64D-21A9-489C-B561-7537C2CA0065}" destId="{7BC96A48-E6DA-4890-BDB3-6C649E798374}" srcOrd="1" destOrd="0" presId="urn:microsoft.com/office/officeart/2005/8/layout/orgChart1"/>
    <dgm:cxn modelId="{DFBD5F99-5BF4-4A22-B7F5-212F764512F3}" type="presOf" srcId="{96A44E88-33A1-44DE-A99C-5D3B4F346E88}" destId="{87D9CB00-5D1C-4092-8A32-256EB53A2571}" srcOrd="0" destOrd="0" presId="urn:microsoft.com/office/officeart/2005/8/layout/orgChart1"/>
    <dgm:cxn modelId="{E0BBFB32-9BBF-414E-86FC-80001400F1A8}" type="presOf" srcId="{8AEC38AC-D29C-4308-899C-2F20C9A1825D}" destId="{58823249-316A-4FE4-B69C-4D2F53DC8281}" srcOrd="1" destOrd="0" presId="urn:microsoft.com/office/officeart/2005/8/layout/orgChart1"/>
    <dgm:cxn modelId="{DB630553-69BF-48AF-A3AD-99268330980B}" srcId="{D654E481-6287-4F1D-9D72-A41512AC0579}" destId="{4813590B-65C2-47A6-AB01-D108B939ABB2}" srcOrd="4" destOrd="0" parTransId="{0F5DC924-79CE-47D1-A276-AD2D539D0EBC}" sibTransId="{2D184B5A-205C-4C3D-B06C-AFDEFD571799}"/>
    <dgm:cxn modelId="{B352B127-A439-43B9-B9B8-6C4B9AD4B340}" type="presOf" srcId="{0E5BEB3D-C91F-4D46-92BA-652719021E20}" destId="{73BA3ABE-37DC-401B-95C9-EE191F69E0CF}" srcOrd="0" destOrd="0" presId="urn:microsoft.com/office/officeart/2005/8/layout/orgChart1"/>
    <dgm:cxn modelId="{9489144D-DDDB-4AFD-82BF-89CDA55867B8}" type="presOf" srcId="{7A14905C-2A5A-4361-ABA7-C2BD676A53B7}" destId="{55636F73-E388-4552-8EB1-7DECBEE91BCC}" srcOrd="0" destOrd="0" presId="urn:microsoft.com/office/officeart/2005/8/layout/orgChart1"/>
    <dgm:cxn modelId="{758B1CB7-03DE-4EC9-9E4A-057334CEB486}" srcId="{D654E481-6287-4F1D-9D72-A41512AC0579}" destId="{13D773A2-4CD5-4338-93E9-F4090CEB5C7D}" srcOrd="2" destOrd="0" parTransId="{8F347571-F3CB-4F2F-A185-4A7F5064BF65}" sibTransId="{9AC950FA-46AD-41AE-9FCD-D6488A00410C}"/>
    <dgm:cxn modelId="{E73436EB-038C-4B7E-9BEA-8B6C2650C6B2}" type="presOf" srcId="{62A79998-4ECD-422D-9F7A-D37594FD01B5}" destId="{6E6003A3-AF23-4212-9D54-41FC96B0E068}" srcOrd="1" destOrd="0" presId="urn:microsoft.com/office/officeart/2005/8/layout/orgChart1"/>
    <dgm:cxn modelId="{E22E31E8-8BD6-4889-BA2E-FB19A2AE2550}" type="presOf" srcId="{053B35F5-BFF3-465B-8A7D-2485EFC102F6}" destId="{24F490D9-E712-462C-B65D-8B1A8F13E9C8}" srcOrd="0" destOrd="0" presId="urn:microsoft.com/office/officeart/2005/8/layout/orgChart1"/>
    <dgm:cxn modelId="{D4A669F3-10E0-47E9-8AC0-A500B1B8AA0D}" srcId="{D654E481-6287-4F1D-9D72-A41512AC0579}" destId="{C9E9F443-D345-4147-BA52-AA3E4C43D399}" srcOrd="1" destOrd="0" parTransId="{347AB91A-B9E4-40F4-A665-E31928F58C50}" sibTransId="{C3CC1CFD-19F9-417A-B24C-E6CC1208D721}"/>
    <dgm:cxn modelId="{52EFC252-6AE5-4AD6-918C-65E91B35B637}" type="presOf" srcId="{5F21D248-F16E-4019-888D-D42C68158E78}" destId="{9BB52FD9-FCB6-4786-BB28-E4A20C14B31B}" srcOrd="0" destOrd="0" presId="urn:microsoft.com/office/officeart/2005/8/layout/orgChart1"/>
    <dgm:cxn modelId="{60AB2BB6-62D5-4310-9E8E-0CAAA6C1E287}" type="presOf" srcId="{8392AA88-F117-491A-B11A-7D122A8DB9E8}" destId="{5471391E-66D0-49DA-B20C-F9F6BDE88004}" srcOrd="0" destOrd="0" presId="urn:microsoft.com/office/officeart/2005/8/layout/orgChart1"/>
    <dgm:cxn modelId="{14C44D06-DF2D-490E-829B-FA525A3ED6C1}" type="presOf" srcId="{D654E481-6287-4F1D-9D72-A41512AC0579}" destId="{FF8F212B-C054-4CDC-A2A8-F1520ADF7B32}" srcOrd="1" destOrd="0" presId="urn:microsoft.com/office/officeart/2005/8/layout/orgChart1"/>
    <dgm:cxn modelId="{EA1367BF-AD6F-4CC4-A6BA-32E2162A0B7A}" type="presOf" srcId="{FEE7D1D0-31A4-4123-A2CC-536C50E84DA1}" destId="{C9EA400D-D5E7-4F24-B72D-363B75200909}" srcOrd="0" destOrd="0" presId="urn:microsoft.com/office/officeart/2005/8/layout/orgChart1"/>
    <dgm:cxn modelId="{2FFA220C-247C-47FC-8EF5-5DE63286AC80}" type="presParOf" srcId="{F31BAE55-BB7C-4C90-852B-D95BF273403D}" destId="{F7EC7CE5-D0A2-45BA-801C-38D94537D3B7}" srcOrd="0" destOrd="0" presId="urn:microsoft.com/office/officeart/2005/8/layout/orgChart1"/>
    <dgm:cxn modelId="{45FED3F5-7205-484B-973C-03905DFFFC17}" type="presParOf" srcId="{F7EC7CE5-D0A2-45BA-801C-38D94537D3B7}" destId="{957185C3-3014-43D5-A0F1-AA462565499D}" srcOrd="0" destOrd="0" presId="urn:microsoft.com/office/officeart/2005/8/layout/orgChart1"/>
    <dgm:cxn modelId="{C33DB728-E68A-4758-941E-547C8CB0BE50}" type="presParOf" srcId="{957185C3-3014-43D5-A0F1-AA462565499D}" destId="{606CE3A1-61A2-435D-B837-11CC7243B0CE}" srcOrd="0" destOrd="0" presId="urn:microsoft.com/office/officeart/2005/8/layout/orgChart1"/>
    <dgm:cxn modelId="{8930440C-2541-43EE-88D5-95530B245EDE}" type="presParOf" srcId="{957185C3-3014-43D5-A0F1-AA462565499D}" destId="{FF8F212B-C054-4CDC-A2A8-F1520ADF7B32}" srcOrd="1" destOrd="0" presId="urn:microsoft.com/office/officeart/2005/8/layout/orgChart1"/>
    <dgm:cxn modelId="{0D3D8FE0-ED86-4C4E-8206-B47B153B78DA}" type="presParOf" srcId="{F7EC7CE5-D0A2-45BA-801C-38D94537D3B7}" destId="{6481B8B4-D86B-4049-84CA-5E51F0B7C2DC}" srcOrd="1" destOrd="0" presId="urn:microsoft.com/office/officeart/2005/8/layout/orgChart1"/>
    <dgm:cxn modelId="{1046B0C9-4ACE-4218-88B7-EB2F7702D58B}" type="presParOf" srcId="{6481B8B4-D86B-4049-84CA-5E51F0B7C2DC}" destId="{3D2E63C3-E0ED-460B-BEB2-F46FB17C4361}" srcOrd="0" destOrd="0" presId="urn:microsoft.com/office/officeart/2005/8/layout/orgChart1"/>
    <dgm:cxn modelId="{53CB8000-6003-4C0E-8B8B-555788BF070B}" type="presParOf" srcId="{6481B8B4-D86B-4049-84CA-5E51F0B7C2DC}" destId="{9BA22AD4-ACD9-4674-A3C4-B849A4F7F5C8}" srcOrd="1" destOrd="0" presId="urn:microsoft.com/office/officeart/2005/8/layout/orgChart1"/>
    <dgm:cxn modelId="{9BA94449-E32A-4AD7-BFAF-99B9A490228A}" type="presParOf" srcId="{9BA22AD4-ACD9-4674-A3C4-B849A4F7F5C8}" destId="{873B84CC-CCA0-43F0-B5BF-D21B424CBE2A}" srcOrd="0" destOrd="0" presId="urn:microsoft.com/office/officeart/2005/8/layout/orgChart1"/>
    <dgm:cxn modelId="{1306CF88-F2AB-4085-812F-1CBDB139DCFD}" type="presParOf" srcId="{873B84CC-CCA0-43F0-B5BF-D21B424CBE2A}" destId="{169D7C76-C75D-4AE6-A18E-F5F23841B66E}" srcOrd="0" destOrd="0" presId="urn:microsoft.com/office/officeart/2005/8/layout/orgChart1"/>
    <dgm:cxn modelId="{EBA9C6D8-8C7B-4849-9317-CC74DBB67FA8}" type="presParOf" srcId="{873B84CC-CCA0-43F0-B5BF-D21B424CBE2A}" destId="{A8518155-0DEF-47B8-8219-CE42E0DF1429}" srcOrd="1" destOrd="0" presId="urn:microsoft.com/office/officeart/2005/8/layout/orgChart1"/>
    <dgm:cxn modelId="{4D6CD6CC-E52C-426C-8D82-01F3C571C305}" type="presParOf" srcId="{9BA22AD4-ACD9-4674-A3C4-B849A4F7F5C8}" destId="{A603B8BA-80E5-4E7C-A6C6-8052327750F4}" srcOrd="1" destOrd="0" presId="urn:microsoft.com/office/officeart/2005/8/layout/orgChart1"/>
    <dgm:cxn modelId="{B4913E3B-10CA-4484-BA6C-68932E251C7F}" type="presParOf" srcId="{A603B8BA-80E5-4E7C-A6C6-8052327750F4}" destId="{438F3F0E-31A8-444D-9E1E-2DFA7F529A6D}" srcOrd="0" destOrd="0" presId="urn:microsoft.com/office/officeart/2005/8/layout/orgChart1"/>
    <dgm:cxn modelId="{8000DC99-16F6-4112-86E1-1750F8BBE802}" type="presParOf" srcId="{A603B8BA-80E5-4E7C-A6C6-8052327750F4}" destId="{772DEDC6-456C-408A-9A5C-2D3CBB7CD2A3}" srcOrd="1" destOrd="0" presId="urn:microsoft.com/office/officeart/2005/8/layout/orgChart1"/>
    <dgm:cxn modelId="{903A1382-F435-4E9E-B905-491AE9956131}" type="presParOf" srcId="{772DEDC6-456C-408A-9A5C-2D3CBB7CD2A3}" destId="{A7651DFF-1DA4-40C5-A597-85FB487295EE}" srcOrd="0" destOrd="0" presId="urn:microsoft.com/office/officeart/2005/8/layout/orgChart1"/>
    <dgm:cxn modelId="{6047010B-63D8-48C7-AA6C-8A9685B2B81C}" type="presParOf" srcId="{A7651DFF-1DA4-40C5-A597-85FB487295EE}" destId="{BD23FB80-2222-4FB4-BAEA-84805882CDA8}" srcOrd="0" destOrd="0" presId="urn:microsoft.com/office/officeart/2005/8/layout/orgChart1"/>
    <dgm:cxn modelId="{CC4EE4AC-7D48-4D1E-9B9F-C4BD3FD3573C}" type="presParOf" srcId="{A7651DFF-1DA4-40C5-A597-85FB487295EE}" destId="{6E6003A3-AF23-4212-9D54-41FC96B0E068}" srcOrd="1" destOrd="0" presId="urn:microsoft.com/office/officeart/2005/8/layout/orgChart1"/>
    <dgm:cxn modelId="{67953F84-BC35-446C-9484-09DF7349A13A}" type="presParOf" srcId="{772DEDC6-456C-408A-9A5C-2D3CBB7CD2A3}" destId="{0DEF1F68-69C4-4241-91A4-E0775645FB6F}" srcOrd="1" destOrd="0" presId="urn:microsoft.com/office/officeart/2005/8/layout/orgChart1"/>
    <dgm:cxn modelId="{ECA8851D-9691-463E-A6FB-48647CFE3497}" type="presParOf" srcId="{772DEDC6-456C-408A-9A5C-2D3CBB7CD2A3}" destId="{0AE1E4F6-6858-4B2E-8838-5A852C039DFB}" srcOrd="2" destOrd="0" presId="urn:microsoft.com/office/officeart/2005/8/layout/orgChart1"/>
    <dgm:cxn modelId="{F8A24433-5AF8-4B15-95C7-89A45D26E0BE}" type="presParOf" srcId="{A603B8BA-80E5-4E7C-A6C6-8052327750F4}" destId="{65389D1D-BBA7-4F1F-841A-4CF59CE86163}" srcOrd="2" destOrd="0" presId="urn:microsoft.com/office/officeart/2005/8/layout/orgChart1"/>
    <dgm:cxn modelId="{3030D7B8-B9C4-46EF-9DB1-50FE4DC22A33}" type="presParOf" srcId="{A603B8BA-80E5-4E7C-A6C6-8052327750F4}" destId="{7172DBB5-B703-47F2-AD67-905854D53EBA}" srcOrd="3" destOrd="0" presId="urn:microsoft.com/office/officeart/2005/8/layout/orgChart1"/>
    <dgm:cxn modelId="{8ABAC7D8-5E6B-4011-8DE1-C72481652302}" type="presParOf" srcId="{7172DBB5-B703-47F2-AD67-905854D53EBA}" destId="{57E7D8AF-CB07-4C49-8101-1E7C8481642B}" srcOrd="0" destOrd="0" presId="urn:microsoft.com/office/officeart/2005/8/layout/orgChart1"/>
    <dgm:cxn modelId="{8C7176A2-1DC2-4C00-BB38-58F44B07017A}" type="presParOf" srcId="{57E7D8AF-CB07-4C49-8101-1E7C8481642B}" destId="{B43666BC-1B00-45E9-8369-125CB8789B91}" srcOrd="0" destOrd="0" presId="urn:microsoft.com/office/officeart/2005/8/layout/orgChart1"/>
    <dgm:cxn modelId="{2BF073EF-AFE1-48F2-AB54-FCDB16EC1306}" type="presParOf" srcId="{57E7D8AF-CB07-4C49-8101-1E7C8481642B}" destId="{E5FFB897-B430-4C80-812D-E21C821B6EDF}" srcOrd="1" destOrd="0" presId="urn:microsoft.com/office/officeart/2005/8/layout/orgChart1"/>
    <dgm:cxn modelId="{C099E90D-95A9-4E57-B038-6ACFCB69DD95}" type="presParOf" srcId="{7172DBB5-B703-47F2-AD67-905854D53EBA}" destId="{DEDFC93F-338D-4376-84D6-9958C8040BEC}" srcOrd="1" destOrd="0" presId="urn:microsoft.com/office/officeart/2005/8/layout/orgChart1"/>
    <dgm:cxn modelId="{2402B6F8-D71C-425F-8C39-73F8A3023A11}" type="presParOf" srcId="{DEDFC93F-338D-4376-84D6-9958C8040BEC}" destId="{946F49C8-B652-4A7C-A38E-1D186965790B}" srcOrd="0" destOrd="0" presId="urn:microsoft.com/office/officeart/2005/8/layout/orgChart1"/>
    <dgm:cxn modelId="{8E805DCA-2105-48D4-9F04-632E29D86247}" type="presParOf" srcId="{DEDFC93F-338D-4376-84D6-9958C8040BEC}" destId="{E9567505-07F2-4A37-AD69-4D97703215FA}" srcOrd="1" destOrd="0" presId="urn:microsoft.com/office/officeart/2005/8/layout/orgChart1"/>
    <dgm:cxn modelId="{7A1F1780-AA44-4F31-BAE2-0ED4658F23CF}" type="presParOf" srcId="{E9567505-07F2-4A37-AD69-4D97703215FA}" destId="{15976B81-D665-4732-8AD0-2858B384FA7B}" srcOrd="0" destOrd="0" presId="urn:microsoft.com/office/officeart/2005/8/layout/orgChart1"/>
    <dgm:cxn modelId="{98CDEC30-1D0F-44A7-8CE4-3E210A64A802}" type="presParOf" srcId="{15976B81-D665-4732-8AD0-2858B384FA7B}" destId="{1B3462FC-2EE0-4CD9-BBD4-C1711C33C632}" srcOrd="0" destOrd="0" presId="urn:microsoft.com/office/officeart/2005/8/layout/orgChart1"/>
    <dgm:cxn modelId="{86E2A582-02ED-4BE2-B397-B97ECF2C52DA}" type="presParOf" srcId="{15976B81-D665-4732-8AD0-2858B384FA7B}" destId="{58823249-316A-4FE4-B69C-4D2F53DC8281}" srcOrd="1" destOrd="0" presId="urn:microsoft.com/office/officeart/2005/8/layout/orgChart1"/>
    <dgm:cxn modelId="{489956B1-8FD9-41F8-8414-02DD18677CA1}" type="presParOf" srcId="{E9567505-07F2-4A37-AD69-4D97703215FA}" destId="{DB7CA1BB-88B5-4C9C-B18E-D955C4CA056F}" srcOrd="1" destOrd="0" presId="urn:microsoft.com/office/officeart/2005/8/layout/orgChart1"/>
    <dgm:cxn modelId="{8B48EF88-56C1-4EAA-86BA-A9C787721BE6}" type="presParOf" srcId="{E9567505-07F2-4A37-AD69-4D97703215FA}" destId="{0BBDB667-C8C4-4437-A8D1-BA7DF4746D15}" srcOrd="2" destOrd="0" presId="urn:microsoft.com/office/officeart/2005/8/layout/orgChart1"/>
    <dgm:cxn modelId="{9B6EBB8C-2A39-435F-89EE-DEA092C51B05}" type="presParOf" srcId="{DEDFC93F-338D-4376-84D6-9958C8040BEC}" destId="{637C21C5-6A53-44AF-9CBE-027F9DBD046B}" srcOrd="2" destOrd="0" presId="urn:microsoft.com/office/officeart/2005/8/layout/orgChart1"/>
    <dgm:cxn modelId="{8F3E638D-99B8-4E38-8045-8A73DBFD0273}" type="presParOf" srcId="{DEDFC93F-338D-4376-84D6-9958C8040BEC}" destId="{3FCB7A16-7588-4434-A507-0A46F1B438C2}" srcOrd="3" destOrd="0" presId="urn:microsoft.com/office/officeart/2005/8/layout/orgChart1"/>
    <dgm:cxn modelId="{708FB124-6D2A-4985-9C18-320FAC83F3C9}" type="presParOf" srcId="{3FCB7A16-7588-4434-A507-0A46F1B438C2}" destId="{39A0E226-F5F3-497A-B10D-31A2F3FBA083}" srcOrd="0" destOrd="0" presId="urn:microsoft.com/office/officeart/2005/8/layout/orgChart1"/>
    <dgm:cxn modelId="{FB59C6E0-E1A9-41DB-BFEF-8EB5F193F28F}" type="presParOf" srcId="{39A0E226-F5F3-497A-B10D-31A2F3FBA083}" destId="{7A7F0277-E7C4-4A0C-9326-0C66820AF265}" srcOrd="0" destOrd="0" presId="urn:microsoft.com/office/officeart/2005/8/layout/orgChart1"/>
    <dgm:cxn modelId="{BC8903E4-5F39-4887-B6C7-8F77D2E34040}" type="presParOf" srcId="{39A0E226-F5F3-497A-B10D-31A2F3FBA083}" destId="{09EE7EE8-0843-477D-B1B9-FD68F898CCF8}" srcOrd="1" destOrd="0" presId="urn:microsoft.com/office/officeart/2005/8/layout/orgChart1"/>
    <dgm:cxn modelId="{F1AB1C62-8A3E-442B-A398-150AFADF44E0}" type="presParOf" srcId="{3FCB7A16-7588-4434-A507-0A46F1B438C2}" destId="{4700F689-8D82-484D-BC08-88A0FC7E158E}" srcOrd="1" destOrd="0" presId="urn:microsoft.com/office/officeart/2005/8/layout/orgChart1"/>
    <dgm:cxn modelId="{B5687A67-69FF-4EFC-80CD-D7A331EA51D2}" type="presParOf" srcId="{3FCB7A16-7588-4434-A507-0A46F1B438C2}" destId="{FE6D4448-9921-46D5-BFB0-50A23C6BD5D6}" srcOrd="2" destOrd="0" presId="urn:microsoft.com/office/officeart/2005/8/layout/orgChart1"/>
    <dgm:cxn modelId="{359CFE98-D06B-4C9C-8D2E-D9A2A1C298D2}" type="presParOf" srcId="{7172DBB5-B703-47F2-AD67-905854D53EBA}" destId="{7B2281E7-A626-4352-BA68-687FF284686B}" srcOrd="2" destOrd="0" presId="urn:microsoft.com/office/officeart/2005/8/layout/orgChart1"/>
    <dgm:cxn modelId="{2881F46C-C6DA-4685-ACEE-5A1C77C52E4D}" type="presParOf" srcId="{A603B8BA-80E5-4E7C-A6C6-8052327750F4}" destId="{BF1964CC-88AC-432D-9E6D-7076018E68A3}" srcOrd="4" destOrd="0" presId="urn:microsoft.com/office/officeart/2005/8/layout/orgChart1"/>
    <dgm:cxn modelId="{A2E8CE91-566B-4FB6-8996-1D91B77BB91E}" type="presParOf" srcId="{A603B8BA-80E5-4E7C-A6C6-8052327750F4}" destId="{8D67BB21-3342-4D80-9630-2B08FE7A3FA5}" srcOrd="5" destOrd="0" presId="urn:microsoft.com/office/officeart/2005/8/layout/orgChart1"/>
    <dgm:cxn modelId="{B468BF8D-844A-4EA1-909E-0C4472CE7B4D}" type="presParOf" srcId="{8D67BB21-3342-4D80-9630-2B08FE7A3FA5}" destId="{03FDB7A5-1533-420F-9431-007EAB36A4AD}" srcOrd="0" destOrd="0" presId="urn:microsoft.com/office/officeart/2005/8/layout/orgChart1"/>
    <dgm:cxn modelId="{19A1F2A7-2DF1-42E9-A1A3-FCB4CE9C6064}" type="presParOf" srcId="{03FDB7A5-1533-420F-9431-007EAB36A4AD}" destId="{ADB84A3B-D17D-4E5C-8BF0-6D361DE92030}" srcOrd="0" destOrd="0" presId="urn:microsoft.com/office/officeart/2005/8/layout/orgChart1"/>
    <dgm:cxn modelId="{C6B195A9-3350-4C49-BBCA-1BE184B52777}" type="presParOf" srcId="{03FDB7A5-1533-420F-9431-007EAB36A4AD}" destId="{960664F8-2CE1-4052-8921-F2A61FD504F0}" srcOrd="1" destOrd="0" presId="urn:microsoft.com/office/officeart/2005/8/layout/orgChart1"/>
    <dgm:cxn modelId="{4954FAA9-545D-4A07-8A33-410AC179C581}" type="presParOf" srcId="{8D67BB21-3342-4D80-9630-2B08FE7A3FA5}" destId="{88F45E78-B01D-4B94-8616-2B34CB0DFAB0}" srcOrd="1" destOrd="0" presId="urn:microsoft.com/office/officeart/2005/8/layout/orgChart1"/>
    <dgm:cxn modelId="{920186B1-0358-466B-8CEA-29422A7D8FCC}" type="presParOf" srcId="{88F45E78-B01D-4B94-8616-2B34CB0DFAB0}" destId="{0867BEE8-097C-43B7-B6CE-CF63808AE1DB}" srcOrd="0" destOrd="0" presId="urn:microsoft.com/office/officeart/2005/8/layout/orgChart1"/>
    <dgm:cxn modelId="{672CF5FB-0536-4034-BFDC-0F4BC6DEE1CB}" type="presParOf" srcId="{88F45E78-B01D-4B94-8616-2B34CB0DFAB0}" destId="{C9CD0F69-756D-4799-84F9-E8CF9C68A180}" srcOrd="1" destOrd="0" presId="urn:microsoft.com/office/officeart/2005/8/layout/orgChart1"/>
    <dgm:cxn modelId="{36D6423F-857C-4812-8FFA-C7BC135991AF}" type="presParOf" srcId="{C9CD0F69-756D-4799-84F9-E8CF9C68A180}" destId="{7F1A39A8-605D-4EE3-AD7E-ACA5A1683641}" srcOrd="0" destOrd="0" presId="urn:microsoft.com/office/officeart/2005/8/layout/orgChart1"/>
    <dgm:cxn modelId="{CECE6069-A384-494D-97ED-2CC5DAB77E1B}" type="presParOf" srcId="{7F1A39A8-605D-4EE3-AD7E-ACA5A1683641}" destId="{24F490D9-E712-462C-B65D-8B1A8F13E9C8}" srcOrd="0" destOrd="0" presId="urn:microsoft.com/office/officeart/2005/8/layout/orgChart1"/>
    <dgm:cxn modelId="{FDBED002-E4D6-42DB-8975-905B184E8F6F}" type="presParOf" srcId="{7F1A39A8-605D-4EE3-AD7E-ACA5A1683641}" destId="{14006ED1-C204-466D-8C16-54F7C3297F40}" srcOrd="1" destOrd="0" presId="urn:microsoft.com/office/officeart/2005/8/layout/orgChart1"/>
    <dgm:cxn modelId="{6870C9E4-197E-4760-B174-4835D12F221D}" type="presParOf" srcId="{C9CD0F69-756D-4799-84F9-E8CF9C68A180}" destId="{92449854-D8B1-41BE-A672-0931745A67CA}" srcOrd="1" destOrd="0" presId="urn:microsoft.com/office/officeart/2005/8/layout/orgChart1"/>
    <dgm:cxn modelId="{F14B07B5-9122-4813-B584-C2A7AE8D9AD3}" type="presParOf" srcId="{C9CD0F69-756D-4799-84F9-E8CF9C68A180}" destId="{2EB98D4A-49F8-44CA-90C6-494AAB35E955}" srcOrd="2" destOrd="0" presId="urn:microsoft.com/office/officeart/2005/8/layout/orgChart1"/>
    <dgm:cxn modelId="{7B28BAF8-2E45-4728-B4DE-2D03BCF4CF03}" type="presParOf" srcId="{88F45E78-B01D-4B94-8616-2B34CB0DFAB0}" destId="{31D4FAA1-58FD-4ECD-877F-A9DCE17AB9A8}" srcOrd="2" destOrd="0" presId="urn:microsoft.com/office/officeart/2005/8/layout/orgChart1"/>
    <dgm:cxn modelId="{1972CEC5-CFB2-4F2D-A050-F5E90A9FB76D}" type="presParOf" srcId="{88F45E78-B01D-4B94-8616-2B34CB0DFAB0}" destId="{AD84F64F-3224-4462-9234-5E2466F883D2}" srcOrd="3" destOrd="0" presId="urn:microsoft.com/office/officeart/2005/8/layout/orgChart1"/>
    <dgm:cxn modelId="{896ADEDC-4496-425B-AB4B-997D0F1D83A4}" type="presParOf" srcId="{AD84F64F-3224-4462-9234-5E2466F883D2}" destId="{32934B74-B3AC-4FDE-B3BE-11BEA09BFDEF}" srcOrd="0" destOrd="0" presId="urn:microsoft.com/office/officeart/2005/8/layout/orgChart1"/>
    <dgm:cxn modelId="{80601963-8BBA-47A4-9EF2-4D4B75591F99}" type="presParOf" srcId="{32934B74-B3AC-4FDE-B3BE-11BEA09BFDEF}" destId="{3B0C934A-73A5-4FC4-8F4D-A22BC898BEA8}" srcOrd="0" destOrd="0" presId="urn:microsoft.com/office/officeart/2005/8/layout/orgChart1"/>
    <dgm:cxn modelId="{B284EEA1-D4B1-428E-9217-A4D24BEAF433}" type="presParOf" srcId="{32934B74-B3AC-4FDE-B3BE-11BEA09BFDEF}" destId="{CBA52639-D8F7-4C45-A55F-B82E88493B73}" srcOrd="1" destOrd="0" presId="urn:microsoft.com/office/officeart/2005/8/layout/orgChart1"/>
    <dgm:cxn modelId="{2B417B5D-E684-4A57-B0F6-536F0E96832D}" type="presParOf" srcId="{AD84F64F-3224-4462-9234-5E2466F883D2}" destId="{A7B454A9-52E2-4EC0-BBFF-BD4764ABDCA2}" srcOrd="1" destOrd="0" presId="urn:microsoft.com/office/officeart/2005/8/layout/orgChart1"/>
    <dgm:cxn modelId="{CDB0B7F9-8A25-4312-8439-29D40A1D503A}" type="presParOf" srcId="{AD84F64F-3224-4462-9234-5E2466F883D2}" destId="{751857D6-3BC8-47FB-8230-2E96DDCC3A90}" srcOrd="2" destOrd="0" presId="urn:microsoft.com/office/officeart/2005/8/layout/orgChart1"/>
    <dgm:cxn modelId="{A18EF126-2CD5-4D37-88D0-CB54508D6180}" type="presParOf" srcId="{8D67BB21-3342-4D80-9630-2B08FE7A3FA5}" destId="{BF822942-7E23-49DF-9DAC-96842F4CE33F}" srcOrd="2" destOrd="0" presId="urn:microsoft.com/office/officeart/2005/8/layout/orgChart1"/>
    <dgm:cxn modelId="{6219BFB1-F6CB-497E-AD19-EA4C60FB3334}" type="presParOf" srcId="{A603B8BA-80E5-4E7C-A6C6-8052327750F4}" destId="{F9DFBE2A-4BD2-4F05-A43D-1FB7050DB448}" srcOrd="6" destOrd="0" presId="urn:microsoft.com/office/officeart/2005/8/layout/orgChart1"/>
    <dgm:cxn modelId="{2799729F-4529-4CB9-92AE-17D0628CFFC0}" type="presParOf" srcId="{A603B8BA-80E5-4E7C-A6C6-8052327750F4}" destId="{2E5A025D-1048-46CE-840A-2679BDD632EA}" srcOrd="7" destOrd="0" presId="urn:microsoft.com/office/officeart/2005/8/layout/orgChart1"/>
    <dgm:cxn modelId="{DFCB81DB-4A63-4E4B-A4F5-B800B9DBE087}" type="presParOf" srcId="{2E5A025D-1048-46CE-840A-2679BDD632EA}" destId="{1C58943E-D766-42B1-8274-A4A43F21011A}" srcOrd="0" destOrd="0" presId="urn:microsoft.com/office/officeart/2005/8/layout/orgChart1"/>
    <dgm:cxn modelId="{DF1BCBE3-551C-4C11-A57C-F126C86FAA25}" type="presParOf" srcId="{1C58943E-D766-42B1-8274-A4A43F21011A}" destId="{62D3C224-2B05-490C-AFF8-5316E1C8ADB4}" srcOrd="0" destOrd="0" presId="urn:microsoft.com/office/officeart/2005/8/layout/orgChart1"/>
    <dgm:cxn modelId="{BC3F4E6D-E672-4C2F-B47C-8F9711D50574}" type="presParOf" srcId="{1C58943E-D766-42B1-8274-A4A43F21011A}" destId="{F08C1E50-E65B-4E32-8451-648C52F3BB1E}" srcOrd="1" destOrd="0" presId="urn:microsoft.com/office/officeart/2005/8/layout/orgChart1"/>
    <dgm:cxn modelId="{B5AEE961-4BF2-4F14-BB29-E3476734119D}" type="presParOf" srcId="{2E5A025D-1048-46CE-840A-2679BDD632EA}" destId="{1CCD17E8-9006-4863-B19C-08DBFAE5C09E}" srcOrd="1" destOrd="0" presId="urn:microsoft.com/office/officeart/2005/8/layout/orgChart1"/>
    <dgm:cxn modelId="{7A537FDC-16F4-4CCB-94E3-65C7FFE63ABD}" type="presParOf" srcId="{2E5A025D-1048-46CE-840A-2679BDD632EA}" destId="{EB37FDDC-C1EE-445B-92D4-A2ED0F580383}" srcOrd="2" destOrd="0" presId="urn:microsoft.com/office/officeart/2005/8/layout/orgChart1"/>
    <dgm:cxn modelId="{B6F92A88-3D35-4DBC-8CD6-4B92658E06E9}" type="presParOf" srcId="{9BA22AD4-ACD9-4674-A3C4-B849A4F7F5C8}" destId="{F6D27E54-D6C0-4E85-83BA-FA20A8E2268D}" srcOrd="2" destOrd="0" presId="urn:microsoft.com/office/officeart/2005/8/layout/orgChart1"/>
    <dgm:cxn modelId="{34530E8B-1A53-4283-B5B7-B5724EF528AC}" type="presParOf" srcId="{6481B8B4-D86B-4049-84CA-5E51F0B7C2DC}" destId="{42B933CF-5AEF-43C1-9A77-EA4705B333BD}" srcOrd="2" destOrd="0" presId="urn:microsoft.com/office/officeart/2005/8/layout/orgChart1"/>
    <dgm:cxn modelId="{A2999C96-5DD5-4487-98CF-52D1CF7AB71C}" type="presParOf" srcId="{6481B8B4-D86B-4049-84CA-5E51F0B7C2DC}" destId="{CCC2A00D-0083-4C3D-826C-F8C8B81C2976}" srcOrd="3" destOrd="0" presId="urn:microsoft.com/office/officeart/2005/8/layout/orgChart1"/>
    <dgm:cxn modelId="{A1E91BE6-26E7-44E8-9D15-C615FE2432B6}" type="presParOf" srcId="{CCC2A00D-0083-4C3D-826C-F8C8B81C2976}" destId="{998DA5D9-D445-4199-BD97-30B778AE0F84}" srcOrd="0" destOrd="0" presId="urn:microsoft.com/office/officeart/2005/8/layout/orgChart1"/>
    <dgm:cxn modelId="{95BCFF24-860D-4D55-924B-0DD127E27E81}" type="presParOf" srcId="{998DA5D9-D445-4199-BD97-30B778AE0F84}" destId="{350245DF-04E9-465D-82A7-55CB6F06E956}" srcOrd="0" destOrd="0" presId="urn:microsoft.com/office/officeart/2005/8/layout/orgChart1"/>
    <dgm:cxn modelId="{BCFAC27A-8922-4398-87DF-F591D27DDE2D}" type="presParOf" srcId="{998DA5D9-D445-4199-BD97-30B778AE0F84}" destId="{250435CA-225A-4DA3-A8BA-E121F6A51C3A}" srcOrd="1" destOrd="0" presId="urn:microsoft.com/office/officeart/2005/8/layout/orgChart1"/>
    <dgm:cxn modelId="{8D09F24D-FFEF-452A-9F4F-4D291ED85924}" type="presParOf" srcId="{CCC2A00D-0083-4C3D-826C-F8C8B81C2976}" destId="{D95A7BB4-7894-4BAF-9106-90D74703286A}" srcOrd="1" destOrd="0" presId="urn:microsoft.com/office/officeart/2005/8/layout/orgChart1"/>
    <dgm:cxn modelId="{F10B79CD-2F0C-45AF-896B-C84FA96CB3C2}" type="presParOf" srcId="{D95A7BB4-7894-4BAF-9106-90D74703286A}" destId="{258B518D-83D7-41EA-BD9C-9EEDFD51740F}" srcOrd="0" destOrd="0" presId="urn:microsoft.com/office/officeart/2005/8/layout/orgChart1"/>
    <dgm:cxn modelId="{C914195F-9AAA-4447-BD5D-CAF5BF2F85AB}" type="presParOf" srcId="{D95A7BB4-7894-4BAF-9106-90D74703286A}" destId="{90719F8F-FA52-43F5-8D85-2013C2A7B7DA}" srcOrd="1" destOrd="0" presId="urn:microsoft.com/office/officeart/2005/8/layout/orgChart1"/>
    <dgm:cxn modelId="{3191B9EF-D5F2-42EC-A42C-E18D52DD0780}" type="presParOf" srcId="{90719F8F-FA52-43F5-8D85-2013C2A7B7DA}" destId="{97DFB92E-1FE8-4CD1-BC58-6F759C74D209}" srcOrd="0" destOrd="0" presId="urn:microsoft.com/office/officeart/2005/8/layout/orgChart1"/>
    <dgm:cxn modelId="{C13D95DC-5AF5-4B37-B698-74689E1BF8EE}" type="presParOf" srcId="{97DFB92E-1FE8-4CD1-BC58-6F759C74D209}" destId="{5471391E-66D0-49DA-B20C-F9F6BDE88004}" srcOrd="0" destOrd="0" presId="urn:microsoft.com/office/officeart/2005/8/layout/orgChart1"/>
    <dgm:cxn modelId="{771EA48F-9FDA-45B4-ADEB-770688117509}" type="presParOf" srcId="{97DFB92E-1FE8-4CD1-BC58-6F759C74D209}" destId="{08307A42-9D7E-4A99-AAC4-ADC80B5CBE9B}" srcOrd="1" destOrd="0" presId="urn:microsoft.com/office/officeart/2005/8/layout/orgChart1"/>
    <dgm:cxn modelId="{A5A26051-8671-49E9-81A2-D26B14E411FE}" type="presParOf" srcId="{90719F8F-FA52-43F5-8D85-2013C2A7B7DA}" destId="{4BF26003-1808-4C12-899A-9BB69BFAC1A6}" srcOrd="1" destOrd="0" presId="urn:microsoft.com/office/officeart/2005/8/layout/orgChart1"/>
    <dgm:cxn modelId="{F58C93E6-8A46-470F-94A8-7146B66A9CED}" type="presParOf" srcId="{90719F8F-FA52-43F5-8D85-2013C2A7B7DA}" destId="{5C49CECC-42A9-46BE-A63C-1721C4BF0BF4}" srcOrd="2" destOrd="0" presId="urn:microsoft.com/office/officeart/2005/8/layout/orgChart1"/>
    <dgm:cxn modelId="{52ABEB2E-C85F-445F-BD84-125A00EF3974}" type="presParOf" srcId="{D95A7BB4-7894-4BAF-9106-90D74703286A}" destId="{E59B9F76-6D92-414E-82CF-BDED261D3A12}" srcOrd="2" destOrd="0" presId="urn:microsoft.com/office/officeart/2005/8/layout/orgChart1"/>
    <dgm:cxn modelId="{5BF698AB-48D8-4B3B-B402-582E173BBE29}" type="presParOf" srcId="{D95A7BB4-7894-4BAF-9106-90D74703286A}" destId="{7F36A1CE-E024-4628-9EF0-757C5050302A}" srcOrd="3" destOrd="0" presId="urn:microsoft.com/office/officeart/2005/8/layout/orgChart1"/>
    <dgm:cxn modelId="{A31CB463-3A18-4F9D-8FD2-E39F763454B2}" type="presParOf" srcId="{7F36A1CE-E024-4628-9EF0-757C5050302A}" destId="{8746F291-0712-49BC-93D0-3C91107FCB2E}" srcOrd="0" destOrd="0" presId="urn:microsoft.com/office/officeart/2005/8/layout/orgChart1"/>
    <dgm:cxn modelId="{62FA5320-83D1-47FB-A371-898EAABC3F9E}" type="presParOf" srcId="{8746F291-0712-49BC-93D0-3C91107FCB2E}" destId="{55636F73-E388-4552-8EB1-7DECBEE91BCC}" srcOrd="0" destOrd="0" presId="urn:microsoft.com/office/officeart/2005/8/layout/orgChart1"/>
    <dgm:cxn modelId="{6DCCEA07-F095-4140-A9BF-CC63DFA4B40D}" type="presParOf" srcId="{8746F291-0712-49BC-93D0-3C91107FCB2E}" destId="{45D2E4FA-A048-4E74-A438-726104B96704}" srcOrd="1" destOrd="0" presId="urn:microsoft.com/office/officeart/2005/8/layout/orgChart1"/>
    <dgm:cxn modelId="{C53B8B92-17E8-47DB-A39E-856306CF88B2}" type="presParOf" srcId="{7F36A1CE-E024-4628-9EF0-757C5050302A}" destId="{C486E835-C6BE-4973-8092-128F2BA1CC07}" srcOrd="1" destOrd="0" presId="urn:microsoft.com/office/officeart/2005/8/layout/orgChart1"/>
    <dgm:cxn modelId="{73D0A295-1D40-4B0C-AE80-EB278D18C487}" type="presParOf" srcId="{7F36A1CE-E024-4628-9EF0-757C5050302A}" destId="{91B61F53-7DFD-4565-84C5-79EDE4FA1B3C}" srcOrd="2" destOrd="0" presId="urn:microsoft.com/office/officeart/2005/8/layout/orgChart1"/>
    <dgm:cxn modelId="{A7320934-AB58-430C-9C07-81C55923ADF9}" type="presParOf" srcId="{D95A7BB4-7894-4BAF-9106-90D74703286A}" destId="{B874357B-A3C1-42B6-A165-4DF3E0E4E956}" srcOrd="4" destOrd="0" presId="urn:microsoft.com/office/officeart/2005/8/layout/orgChart1"/>
    <dgm:cxn modelId="{01B66006-4FBB-40A6-91EA-48DF05692847}" type="presParOf" srcId="{D95A7BB4-7894-4BAF-9106-90D74703286A}" destId="{593D7D1D-43D4-44E4-9247-3FBD23094EF8}" srcOrd="5" destOrd="0" presId="urn:microsoft.com/office/officeart/2005/8/layout/orgChart1"/>
    <dgm:cxn modelId="{0699DCB8-F7A8-4D75-A1DE-44C7E6116A61}" type="presParOf" srcId="{593D7D1D-43D4-44E4-9247-3FBD23094EF8}" destId="{CAEB70D3-A9EC-4E75-B48D-8C7A0D977B4C}" srcOrd="0" destOrd="0" presId="urn:microsoft.com/office/officeart/2005/8/layout/orgChart1"/>
    <dgm:cxn modelId="{034E59E0-2387-4486-B613-017F4A80EF8E}" type="presParOf" srcId="{CAEB70D3-A9EC-4E75-B48D-8C7A0D977B4C}" destId="{C43627E7-377E-4450-9EC6-1B1580A67528}" srcOrd="0" destOrd="0" presId="urn:microsoft.com/office/officeart/2005/8/layout/orgChart1"/>
    <dgm:cxn modelId="{FB109BB3-44EE-4C44-9640-F6A0C7BC34EF}" type="presParOf" srcId="{CAEB70D3-A9EC-4E75-B48D-8C7A0D977B4C}" destId="{B9C0517F-EB91-4305-960F-BE6567721EF1}" srcOrd="1" destOrd="0" presId="urn:microsoft.com/office/officeart/2005/8/layout/orgChart1"/>
    <dgm:cxn modelId="{5B021876-A43F-400A-B11B-2E0C9D615714}" type="presParOf" srcId="{593D7D1D-43D4-44E4-9247-3FBD23094EF8}" destId="{C05E4A4A-7C27-49D0-B4EB-DBB7AFB8F872}" srcOrd="1" destOrd="0" presId="urn:microsoft.com/office/officeart/2005/8/layout/orgChart1"/>
    <dgm:cxn modelId="{6D36944D-0908-496A-AB80-592370768ADF}" type="presParOf" srcId="{593D7D1D-43D4-44E4-9247-3FBD23094EF8}" destId="{06992E5E-89CD-4D8A-9F13-B1CCFB74BDFE}" srcOrd="2" destOrd="0" presId="urn:microsoft.com/office/officeart/2005/8/layout/orgChart1"/>
    <dgm:cxn modelId="{841BB72F-F93A-4464-9961-823556F9C0C5}" type="presParOf" srcId="{CCC2A00D-0083-4C3D-826C-F8C8B81C2976}" destId="{DBEAED6A-1153-42B5-9781-19F4EF2C17BA}" srcOrd="2" destOrd="0" presId="urn:microsoft.com/office/officeart/2005/8/layout/orgChart1"/>
    <dgm:cxn modelId="{D8572215-5189-426F-908A-62E1D5AEC2D1}" type="presParOf" srcId="{6481B8B4-D86B-4049-84CA-5E51F0B7C2DC}" destId="{F65AB928-2C35-45C8-BC3D-5FF7E948CC30}" srcOrd="4" destOrd="0" presId="urn:microsoft.com/office/officeart/2005/8/layout/orgChart1"/>
    <dgm:cxn modelId="{A9BFD553-922E-4ECF-9F77-EA1A18BA67D9}" type="presParOf" srcId="{6481B8B4-D86B-4049-84CA-5E51F0B7C2DC}" destId="{FE5CE07D-EBFE-41D4-911F-C80BCE697FD0}" srcOrd="5" destOrd="0" presId="urn:microsoft.com/office/officeart/2005/8/layout/orgChart1"/>
    <dgm:cxn modelId="{14622B65-1D39-4487-94C6-1E1C36186693}" type="presParOf" srcId="{FE5CE07D-EBFE-41D4-911F-C80BCE697FD0}" destId="{8E939289-EAAC-4258-9DBB-621DCA9A4DD6}" srcOrd="0" destOrd="0" presId="urn:microsoft.com/office/officeart/2005/8/layout/orgChart1"/>
    <dgm:cxn modelId="{539FD4CE-C16E-4B39-BEE7-0BC351660726}" type="presParOf" srcId="{8E939289-EAAC-4258-9DBB-621DCA9A4DD6}" destId="{420A04AE-A446-466F-BC5F-5551C1E2B685}" srcOrd="0" destOrd="0" presId="urn:microsoft.com/office/officeart/2005/8/layout/orgChart1"/>
    <dgm:cxn modelId="{2EC2C342-88A0-4AEC-91BF-8A8B744CDD48}" type="presParOf" srcId="{8E939289-EAAC-4258-9DBB-621DCA9A4DD6}" destId="{999FE3C5-47A9-40D0-AB78-4BB42D92B4F0}" srcOrd="1" destOrd="0" presId="urn:microsoft.com/office/officeart/2005/8/layout/orgChart1"/>
    <dgm:cxn modelId="{092CE28D-E9EB-43BB-AF98-8EB08E94E71D}" type="presParOf" srcId="{FE5CE07D-EBFE-41D4-911F-C80BCE697FD0}" destId="{3DCF7162-B86F-4051-A215-B820AD455D03}" srcOrd="1" destOrd="0" presId="urn:microsoft.com/office/officeart/2005/8/layout/orgChart1"/>
    <dgm:cxn modelId="{3726D202-2C88-4A92-8C63-1D3F0D99AD51}" type="presParOf" srcId="{3DCF7162-B86F-4051-A215-B820AD455D03}" destId="{9BB52FD9-FCB6-4786-BB28-E4A20C14B31B}" srcOrd="0" destOrd="0" presId="urn:microsoft.com/office/officeart/2005/8/layout/orgChart1"/>
    <dgm:cxn modelId="{4CB282A0-5C27-47E4-A4A5-6D68BB3BC945}" type="presParOf" srcId="{3DCF7162-B86F-4051-A215-B820AD455D03}" destId="{8716C130-A7A4-4B78-9F4A-F9DF8BDF1DB8}" srcOrd="1" destOrd="0" presId="urn:microsoft.com/office/officeart/2005/8/layout/orgChart1"/>
    <dgm:cxn modelId="{2117ACF2-4D1C-4009-9128-6304C3678A76}" type="presParOf" srcId="{8716C130-A7A4-4B78-9F4A-F9DF8BDF1DB8}" destId="{0AD4980B-ED12-459D-8469-18ED1E2DA6FF}" srcOrd="0" destOrd="0" presId="urn:microsoft.com/office/officeart/2005/8/layout/orgChart1"/>
    <dgm:cxn modelId="{5DF6C44D-DEC6-4F9E-83D3-74553365AC58}" type="presParOf" srcId="{0AD4980B-ED12-459D-8469-18ED1E2DA6FF}" destId="{F8EA1854-97EC-4AF8-8142-32B68EBC5E76}" srcOrd="0" destOrd="0" presId="urn:microsoft.com/office/officeart/2005/8/layout/orgChart1"/>
    <dgm:cxn modelId="{14D2ED67-C50B-4139-BC11-0C0506E68F8D}" type="presParOf" srcId="{0AD4980B-ED12-459D-8469-18ED1E2DA6FF}" destId="{B5FC2080-3311-46CD-ADBC-C62C732B97B5}" srcOrd="1" destOrd="0" presId="urn:microsoft.com/office/officeart/2005/8/layout/orgChart1"/>
    <dgm:cxn modelId="{4EB508E4-0395-483A-82BF-3B959C961E29}" type="presParOf" srcId="{8716C130-A7A4-4B78-9F4A-F9DF8BDF1DB8}" destId="{1CAFC4FA-FF8B-407F-B895-1BF02E7A68C3}" srcOrd="1" destOrd="0" presId="urn:microsoft.com/office/officeart/2005/8/layout/orgChart1"/>
    <dgm:cxn modelId="{83A7CB6B-2024-4146-80D6-87B38ED642C4}" type="presParOf" srcId="{8716C130-A7A4-4B78-9F4A-F9DF8BDF1DB8}" destId="{EF7CFEF2-1E39-4C80-BEA6-4A4A38799EA1}" srcOrd="2" destOrd="0" presId="urn:microsoft.com/office/officeart/2005/8/layout/orgChart1"/>
    <dgm:cxn modelId="{8FD22E17-ADC5-49BF-8BBC-6D541704135C}" type="presParOf" srcId="{3DCF7162-B86F-4051-A215-B820AD455D03}" destId="{0FB87D5C-9BF0-4D0D-8E66-873C22B90C98}" srcOrd="2" destOrd="0" presId="urn:microsoft.com/office/officeart/2005/8/layout/orgChart1"/>
    <dgm:cxn modelId="{55521B37-8FA0-4A4A-94DD-EBF8F1FCCC3C}" type="presParOf" srcId="{3DCF7162-B86F-4051-A215-B820AD455D03}" destId="{8A06A768-4173-4D71-8F7E-DC3637C5771D}" srcOrd="3" destOrd="0" presId="urn:microsoft.com/office/officeart/2005/8/layout/orgChart1"/>
    <dgm:cxn modelId="{ADAD5EF6-9DFD-469E-92BC-3B976A2EC77C}" type="presParOf" srcId="{8A06A768-4173-4D71-8F7E-DC3637C5771D}" destId="{18436764-178D-43B6-9230-C75DF6F5C835}" srcOrd="0" destOrd="0" presId="urn:microsoft.com/office/officeart/2005/8/layout/orgChart1"/>
    <dgm:cxn modelId="{79BDB071-0D70-45AF-8828-253C3CA80085}" type="presParOf" srcId="{18436764-178D-43B6-9230-C75DF6F5C835}" destId="{66968D88-AABE-4847-B508-D18908995F67}" srcOrd="0" destOrd="0" presId="urn:microsoft.com/office/officeart/2005/8/layout/orgChart1"/>
    <dgm:cxn modelId="{767A6244-61EA-49E4-AD9D-A6434888B509}" type="presParOf" srcId="{18436764-178D-43B6-9230-C75DF6F5C835}" destId="{ADF8A794-F957-4E3B-9164-CF372FAC1645}" srcOrd="1" destOrd="0" presId="urn:microsoft.com/office/officeart/2005/8/layout/orgChart1"/>
    <dgm:cxn modelId="{FFE5E692-0F57-4E37-B3EC-83A1269C3AC7}" type="presParOf" srcId="{8A06A768-4173-4D71-8F7E-DC3637C5771D}" destId="{AA77BD2A-32AE-4796-90FF-A5D7883BFEA9}" srcOrd="1" destOrd="0" presId="urn:microsoft.com/office/officeart/2005/8/layout/orgChart1"/>
    <dgm:cxn modelId="{CF700D4E-DF71-4959-B133-CCE6F41F2C9B}" type="presParOf" srcId="{8A06A768-4173-4D71-8F7E-DC3637C5771D}" destId="{E31453E2-CF5C-441F-8EE8-BD9764828FFF}" srcOrd="2" destOrd="0" presId="urn:microsoft.com/office/officeart/2005/8/layout/orgChart1"/>
    <dgm:cxn modelId="{31F075B1-6E1B-416C-88FB-6673F8EED878}" type="presParOf" srcId="{3DCF7162-B86F-4051-A215-B820AD455D03}" destId="{1986DBF5-B2CB-4A58-8CD8-54C1C0F9D7F2}" srcOrd="4" destOrd="0" presId="urn:microsoft.com/office/officeart/2005/8/layout/orgChart1"/>
    <dgm:cxn modelId="{5E5C57D4-7F58-4212-9494-510450F9DC4C}" type="presParOf" srcId="{3DCF7162-B86F-4051-A215-B820AD455D03}" destId="{218A24A0-7865-4A8F-BEA0-1AEF3F76F38A}" srcOrd="5" destOrd="0" presId="urn:microsoft.com/office/officeart/2005/8/layout/orgChart1"/>
    <dgm:cxn modelId="{AB14E313-5600-409D-9466-10C602EBCB30}" type="presParOf" srcId="{218A24A0-7865-4A8F-BEA0-1AEF3F76F38A}" destId="{7ECF7C71-A719-465E-B4B1-8B7AD348424E}" srcOrd="0" destOrd="0" presId="urn:microsoft.com/office/officeart/2005/8/layout/orgChart1"/>
    <dgm:cxn modelId="{A4B706E1-77A4-44DA-8EA5-F1C4FED99DB5}" type="presParOf" srcId="{7ECF7C71-A719-465E-B4B1-8B7AD348424E}" destId="{87D9CB00-5D1C-4092-8A32-256EB53A2571}" srcOrd="0" destOrd="0" presId="urn:microsoft.com/office/officeart/2005/8/layout/orgChart1"/>
    <dgm:cxn modelId="{2E636F68-DFD7-4FAC-81F0-33913A2077E6}" type="presParOf" srcId="{7ECF7C71-A719-465E-B4B1-8B7AD348424E}" destId="{7BBF2E38-40AC-49BB-ABFC-84ED6FA308E5}" srcOrd="1" destOrd="0" presId="urn:microsoft.com/office/officeart/2005/8/layout/orgChart1"/>
    <dgm:cxn modelId="{D5997747-4E4F-4D06-B253-C5E519E308C0}" type="presParOf" srcId="{218A24A0-7865-4A8F-BEA0-1AEF3F76F38A}" destId="{9E4586CA-E77D-4C45-97BB-97D79E3BF8E3}" srcOrd="1" destOrd="0" presId="urn:microsoft.com/office/officeart/2005/8/layout/orgChart1"/>
    <dgm:cxn modelId="{6D7444B0-4B8B-484D-AD72-285F913F3ADF}" type="presParOf" srcId="{218A24A0-7865-4A8F-BEA0-1AEF3F76F38A}" destId="{682324BD-FC06-40BB-8B09-0CB0D17856AF}" srcOrd="2" destOrd="0" presId="urn:microsoft.com/office/officeart/2005/8/layout/orgChart1"/>
    <dgm:cxn modelId="{3181C51E-77BD-4F42-AF70-A0C534E41B4D}" type="presParOf" srcId="{3DCF7162-B86F-4051-A215-B820AD455D03}" destId="{73BA3ABE-37DC-401B-95C9-EE191F69E0CF}" srcOrd="6" destOrd="0" presId="urn:microsoft.com/office/officeart/2005/8/layout/orgChart1"/>
    <dgm:cxn modelId="{52A9AFCB-8E9B-4FD5-A67A-55B773F891BC}" type="presParOf" srcId="{3DCF7162-B86F-4051-A215-B820AD455D03}" destId="{0A539B26-9CCA-4549-9661-3BDA0A4D0784}" srcOrd="7" destOrd="0" presId="urn:microsoft.com/office/officeart/2005/8/layout/orgChart1"/>
    <dgm:cxn modelId="{0358714E-880C-490E-915A-461EEC1C7A60}" type="presParOf" srcId="{0A539B26-9CCA-4549-9661-3BDA0A4D0784}" destId="{1D646757-B781-43A3-A5E7-1D6B0C5F115F}" srcOrd="0" destOrd="0" presId="urn:microsoft.com/office/officeart/2005/8/layout/orgChart1"/>
    <dgm:cxn modelId="{C16CC023-08A8-49C9-AF37-3784CDA5B6BF}" type="presParOf" srcId="{1D646757-B781-43A3-A5E7-1D6B0C5F115F}" destId="{EEDE5389-35E8-4F79-BB73-C9ECE5B9D025}" srcOrd="0" destOrd="0" presId="urn:microsoft.com/office/officeart/2005/8/layout/orgChart1"/>
    <dgm:cxn modelId="{B392C5DE-16D5-4CB7-99F1-060BCF60427F}" type="presParOf" srcId="{1D646757-B781-43A3-A5E7-1D6B0C5F115F}" destId="{ADC2991B-0374-49A4-A91E-8B91ADC8180C}" srcOrd="1" destOrd="0" presId="urn:microsoft.com/office/officeart/2005/8/layout/orgChart1"/>
    <dgm:cxn modelId="{54D77C51-8E18-4A7D-96D6-9D0CF9CCE62F}" type="presParOf" srcId="{0A539B26-9CCA-4549-9661-3BDA0A4D0784}" destId="{1A3C5887-171D-4AA7-AA2A-DAEB4B520986}" srcOrd="1" destOrd="0" presId="urn:microsoft.com/office/officeart/2005/8/layout/orgChart1"/>
    <dgm:cxn modelId="{CEC4F6A6-28AB-4476-A8EB-A6A766F9FBCF}" type="presParOf" srcId="{0A539B26-9CCA-4549-9661-3BDA0A4D0784}" destId="{E9EEE5A9-F7C7-47E3-A117-CED51D925BD3}" srcOrd="2" destOrd="0" presId="urn:microsoft.com/office/officeart/2005/8/layout/orgChart1"/>
    <dgm:cxn modelId="{05920D6C-5570-4D81-99BA-E412FA6A78DE}" type="presParOf" srcId="{FE5CE07D-EBFE-41D4-911F-C80BCE697FD0}" destId="{EFD91870-CFD4-4650-9918-95A838D40C25}" srcOrd="2" destOrd="0" presId="urn:microsoft.com/office/officeart/2005/8/layout/orgChart1"/>
    <dgm:cxn modelId="{9A7ADAFA-DA99-4321-9ABB-3451B8E336E1}" type="presParOf" srcId="{6481B8B4-D86B-4049-84CA-5E51F0B7C2DC}" destId="{B8E1047B-1A47-4693-8AD4-E6876576B791}" srcOrd="6" destOrd="0" presId="urn:microsoft.com/office/officeart/2005/8/layout/orgChart1"/>
    <dgm:cxn modelId="{A1D4C8F2-5254-4312-AF73-EA3ED5524899}" type="presParOf" srcId="{6481B8B4-D86B-4049-84CA-5E51F0B7C2DC}" destId="{320BEE99-304C-4071-B356-9989F4784677}" srcOrd="7" destOrd="0" presId="urn:microsoft.com/office/officeart/2005/8/layout/orgChart1"/>
    <dgm:cxn modelId="{A2ED37F5-4124-4986-8A73-B4FF004F8AF4}" type="presParOf" srcId="{320BEE99-304C-4071-B356-9989F4784677}" destId="{326A8FBD-087A-4AC5-8A47-05DD388BED45}" srcOrd="0" destOrd="0" presId="urn:microsoft.com/office/officeart/2005/8/layout/orgChart1"/>
    <dgm:cxn modelId="{44560A1E-C290-475B-82ED-8D2A2A6CD396}" type="presParOf" srcId="{326A8FBD-087A-4AC5-8A47-05DD388BED45}" destId="{C1F767D8-BFAF-4B2B-8DCC-5B4078FCFD73}" srcOrd="0" destOrd="0" presId="urn:microsoft.com/office/officeart/2005/8/layout/orgChart1"/>
    <dgm:cxn modelId="{67D34D49-DA99-4B4C-915C-A41E9AC3B4CB}" type="presParOf" srcId="{326A8FBD-087A-4AC5-8A47-05DD388BED45}" destId="{E8B02F12-A442-4A81-A3A6-4B522414F06B}" srcOrd="1" destOrd="0" presId="urn:microsoft.com/office/officeart/2005/8/layout/orgChart1"/>
    <dgm:cxn modelId="{34A9BFF2-EBF4-4825-92FF-54397DA66550}" type="presParOf" srcId="{320BEE99-304C-4071-B356-9989F4784677}" destId="{F6349F91-D27C-497E-B759-DC92857A05E5}" srcOrd="1" destOrd="0" presId="urn:microsoft.com/office/officeart/2005/8/layout/orgChart1"/>
    <dgm:cxn modelId="{04A3908A-4EAD-420A-B2A3-D22C0B334B83}" type="presParOf" srcId="{320BEE99-304C-4071-B356-9989F4784677}" destId="{DEFE44C9-8FF8-4E76-BD92-D67DA5791040}" srcOrd="2" destOrd="0" presId="urn:microsoft.com/office/officeart/2005/8/layout/orgChart1"/>
    <dgm:cxn modelId="{1D3C44DC-FCB9-4C38-8FC4-D27A3EEE24A7}" type="presParOf" srcId="{6481B8B4-D86B-4049-84CA-5E51F0B7C2DC}" destId="{E2A9131A-4334-442F-91A9-DB6D4D695C05}" srcOrd="8" destOrd="0" presId="urn:microsoft.com/office/officeart/2005/8/layout/orgChart1"/>
    <dgm:cxn modelId="{3A38E18F-4896-4177-A704-6FE22285D64F}" type="presParOf" srcId="{6481B8B4-D86B-4049-84CA-5E51F0B7C2DC}" destId="{CFA16646-7620-4A8A-ABDD-E155660FA6AC}" srcOrd="9" destOrd="0" presId="urn:microsoft.com/office/officeart/2005/8/layout/orgChart1"/>
    <dgm:cxn modelId="{B25749C6-B561-43F2-BBB0-EE974EE2496B}" type="presParOf" srcId="{CFA16646-7620-4A8A-ABDD-E155660FA6AC}" destId="{2F1FF65A-811A-451E-BC79-66FCC983B812}" srcOrd="0" destOrd="0" presId="urn:microsoft.com/office/officeart/2005/8/layout/orgChart1"/>
    <dgm:cxn modelId="{44A49AAF-53A2-4D86-8F05-7EB3873FEA95}" type="presParOf" srcId="{2F1FF65A-811A-451E-BC79-66FCC983B812}" destId="{E256A7AF-3B19-4349-9D15-A5D3E84D0AF7}" srcOrd="0" destOrd="0" presId="urn:microsoft.com/office/officeart/2005/8/layout/orgChart1"/>
    <dgm:cxn modelId="{A687E59B-0C22-413C-AAC1-8B3B09385F3A}" type="presParOf" srcId="{2F1FF65A-811A-451E-BC79-66FCC983B812}" destId="{B22E80F5-9BDD-42EA-B539-91C1904958B0}" srcOrd="1" destOrd="0" presId="urn:microsoft.com/office/officeart/2005/8/layout/orgChart1"/>
    <dgm:cxn modelId="{2C51158E-F2A1-4F6A-A400-58EB127E4808}" type="presParOf" srcId="{CFA16646-7620-4A8A-ABDD-E155660FA6AC}" destId="{22BB19A1-A582-4007-826C-6EC6CA550657}" srcOrd="1" destOrd="0" presId="urn:microsoft.com/office/officeart/2005/8/layout/orgChart1"/>
    <dgm:cxn modelId="{995227F5-5B23-4D73-A27D-1277605561B8}" type="presParOf" srcId="{22BB19A1-A582-4007-826C-6EC6CA550657}" destId="{307897AF-FC14-42AF-B514-249A7F64E9B1}" srcOrd="0" destOrd="0" presId="urn:microsoft.com/office/officeart/2005/8/layout/orgChart1"/>
    <dgm:cxn modelId="{48F523DA-6EDE-4A5F-A31C-E01426ED10E9}" type="presParOf" srcId="{22BB19A1-A582-4007-826C-6EC6CA550657}" destId="{38E66F9C-970E-4E50-8D7B-3F82D87B669E}" srcOrd="1" destOrd="0" presId="urn:microsoft.com/office/officeart/2005/8/layout/orgChart1"/>
    <dgm:cxn modelId="{97CE13D1-236E-4A2F-9507-A28779915190}" type="presParOf" srcId="{38E66F9C-970E-4E50-8D7B-3F82D87B669E}" destId="{A81A5519-84F9-435C-817F-0AB2E3DBD510}" srcOrd="0" destOrd="0" presId="urn:microsoft.com/office/officeart/2005/8/layout/orgChart1"/>
    <dgm:cxn modelId="{5AE7EBC1-87F9-46B6-9BA4-6EF92F6A8A1B}" type="presParOf" srcId="{A81A5519-84F9-435C-817F-0AB2E3DBD510}" destId="{32A0BF02-F1B8-4E3F-9551-FA3DBA7611F2}" srcOrd="0" destOrd="0" presId="urn:microsoft.com/office/officeart/2005/8/layout/orgChart1"/>
    <dgm:cxn modelId="{EDF9F488-C31F-4073-9468-6623AD6D2CFA}" type="presParOf" srcId="{A81A5519-84F9-435C-817F-0AB2E3DBD510}" destId="{3FEEDF81-97FC-4361-9EC2-7815351456C3}" srcOrd="1" destOrd="0" presId="urn:microsoft.com/office/officeart/2005/8/layout/orgChart1"/>
    <dgm:cxn modelId="{36E88F7E-78BB-46E5-BABD-90AF0C81EC17}" type="presParOf" srcId="{38E66F9C-970E-4E50-8D7B-3F82D87B669E}" destId="{3330209F-BB5D-4179-8AC8-30B9D8CC128D}" srcOrd="1" destOrd="0" presId="urn:microsoft.com/office/officeart/2005/8/layout/orgChart1"/>
    <dgm:cxn modelId="{8ECD0B8B-F243-4CA0-BB60-826D5495F6CE}" type="presParOf" srcId="{38E66F9C-970E-4E50-8D7B-3F82D87B669E}" destId="{FFE1B4C5-091D-44EA-ADEC-B39C88AEC98A}" srcOrd="2" destOrd="0" presId="urn:microsoft.com/office/officeart/2005/8/layout/orgChart1"/>
    <dgm:cxn modelId="{6755D865-0E42-4293-91E5-4704A34BA025}" type="presParOf" srcId="{22BB19A1-A582-4007-826C-6EC6CA550657}" destId="{C9EA400D-D5E7-4F24-B72D-363B75200909}" srcOrd="2" destOrd="0" presId="urn:microsoft.com/office/officeart/2005/8/layout/orgChart1"/>
    <dgm:cxn modelId="{067AD8EC-78BE-42CD-A756-F4BCA79B5DFE}" type="presParOf" srcId="{22BB19A1-A582-4007-826C-6EC6CA550657}" destId="{20AA63F6-1812-4270-8C08-8DB826B609CB}" srcOrd="3" destOrd="0" presId="urn:microsoft.com/office/officeart/2005/8/layout/orgChart1"/>
    <dgm:cxn modelId="{F71F2266-7793-4247-89EC-72A3DC427AC5}" type="presParOf" srcId="{20AA63F6-1812-4270-8C08-8DB826B609CB}" destId="{D1C71167-2EE9-47A6-8E94-E800B77F4B25}" srcOrd="0" destOrd="0" presId="urn:microsoft.com/office/officeart/2005/8/layout/orgChart1"/>
    <dgm:cxn modelId="{5107BD07-88BA-4870-9CC7-AD09640CCE91}" type="presParOf" srcId="{D1C71167-2EE9-47A6-8E94-E800B77F4B25}" destId="{0E05694C-BB5B-47CB-B8BD-539A67AC84A8}" srcOrd="0" destOrd="0" presId="urn:microsoft.com/office/officeart/2005/8/layout/orgChart1"/>
    <dgm:cxn modelId="{4A1A3176-2B76-45D0-8A30-18273C97AD02}" type="presParOf" srcId="{D1C71167-2EE9-47A6-8E94-E800B77F4B25}" destId="{7BC96A48-E6DA-4890-BDB3-6C649E798374}" srcOrd="1" destOrd="0" presId="urn:microsoft.com/office/officeart/2005/8/layout/orgChart1"/>
    <dgm:cxn modelId="{77209AD4-80D4-4306-861E-2B232B86A9CB}" type="presParOf" srcId="{20AA63F6-1812-4270-8C08-8DB826B609CB}" destId="{DBE58D78-3300-477A-B1B7-FD085503146B}" srcOrd="1" destOrd="0" presId="urn:microsoft.com/office/officeart/2005/8/layout/orgChart1"/>
    <dgm:cxn modelId="{28BDCE71-5825-480F-B16E-C1EF10B0A159}" type="presParOf" srcId="{20AA63F6-1812-4270-8C08-8DB826B609CB}" destId="{9B4D673C-D916-43A4-91C6-BD560F4D71D3}" srcOrd="2" destOrd="0" presId="urn:microsoft.com/office/officeart/2005/8/layout/orgChart1"/>
    <dgm:cxn modelId="{AEE8B097-35F2-47CE-A5B6-5F282AFAD3D1}" type="presParOf" srcId="{22BB19A1-A582-4007-826C-6EC6CA550657}" destId="{1F2C920E-C7AE-4E1C-8C90-DC75152FEC00}" srcOrd="4" destOrd="0" presId="urn:microsoft.com/office/officeart/2005/8/layout/orgChart1"/>
    <dgm:cxn modelId="{84EA607D-F2F1-41E1-B8D2-53F55F52B6B3}" type="presParOf" srcId="{22BB19A1-A582-4007-826C-6EC6CA550657}" destId="{D18FE42B-8F00-4F53-A542-DC2DFD40C7FD}" srcOrd="5" destOrd="0" presId="urn:microsoft.com/office/officeart/2005/8/layout/orgChart1"/>
    <dgm:cxn modelId="{9ECE33DF-A5A8-483C-8EDF-29D9D83BDA35}" type="presParOf" srcId="{D18FE42B-8F00-4F53-A542-DC2DFD40C7FD}" destId="{F5D0F638-2FAC-4059-86F4-5D5E8631B766}" srcOrd="0" destOrd="0" presId="urn:microsoft.com/office/officeart/2005/8/layout/orgChart1"/>
    <dgm:cxn modelId="{2FF547BD-58AA-46B6-98ED-6144A021261A}" type="presParOf" srcId="{F5D0F638-2FAC-4059-86F4-5D5E8631B766}" destId="{923532A3-3433-4AEF-A0D5-5AC841789219}" srcOrd="0" destOrd="0" presId="urn:microsoft.com/office/officeart/2005/8/layout/orgChart1"/>
    <dgm:cxn modelId="{BC7E496C-85D7-4DB0-BBB4-E0E4547F5027}" type="presParOf" srcId="{F5D0F638-2FAC-4059-86F4-5D5E8631B766}" destId="{C14C9910-83DA-49CF-8434-68301DC07F0E}" srcOrd="1" destOrd="0" presId="urn:microsoft.com/office/officeart/2005/8/layout/orgChart1"/>
    <dgm:cxn modelId="{CBE42032-AAE8-4DF8-829F-6BF90DF6A069}" type="presParOf" srcId="{D18FE42B-8F00-4F53-A542-DC2DFD40C7FD}" destId="{9DE5DDDA-8F90-46E6-984F-F527534DEED5}" srcOrd="1" destOrd="0" presId="urn:microsoft.com/office/officeart/2005/8/layout/orgChart1"/>
    <dgm:cxn modelId="{C4BC5498-4532-4BF5-A4CF-462179F08391}" type="presParOf" srcId="{D18FE42B-8F00-4F53-A542-DC2DFD40C7FD}" destId="{F29BAB8B-2D00-4517-B6B8-8525D74E2CEF}" srcOrd="2" destOrd="0" presId="urn:microsoft.com/office/officeart/2005/8/layout/orgChart1"/>
    <dgm:cxn modelId="{EBC4D5A5-136E-453F-AB0A-5F3C1FA5A5C7}" type="presParOf" srcId="{CFA16646-7620-4A8A-ABDD-E155660FA6AC}" destId="{8124A0CC-3817-4274-B5B1-3ED4E076680C}" srcOrd="2" destOrd="0" presId="urn:microsoft.com/office/officeart/2005/8/layout/orgChart1"/>
    <dgm:cxn modelId="{F7073152-D90D-4A6E-8714-A5DC0742C11C}" type="presParOf" srcId="{F7EC7CE5-D0A2-45BA-801C-38D94537D3B7}" destId="{40A822E6-9462-4320-84C3-A753EF892709}" srcOrd="2" destOrd="0" presId="urn:microsoft.com/office/officeart/2005/8/layout/orgChart1"/>
  </dgm:cxnLst>
  <dgm:bg>
    <a:solidFill>
      <a:schemeClr val="tx1"/>
    </a:solidFill>
  </dgm:bg>
  <dgm:whole>
    <a:ln w="9525" cap="flat" cmpd="sng" algn="ctr">
      <a:solidFill>
        <a:schemeClr val="bg1"/>
      </a:solidFill>
      <a:prstDash val="solid"/>
      <a:round/>
      <a:headEnd type="none" w="med" len="med"/>
      <a:tailEnd type="none" w="med" len="med"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F2C920E-C7AE-4E1C-8C90-DC75152FEC00}">
      <dsp:nvSpPr>
        <dsp:cNvPr id="0" name=""/>
        <dsp:cNvSpPr/>
      </dsp:nvSpPr>
      <dsp:spPr>
        <a:xfrm>
          <a:off x="7674764" y="2007766"/>
          <a:ext cx="138362" cy="1815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5781"/>
              </a:lnTo>
              <a:lnTo>
                <a:pt x="138362" y="181578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9EA400D-D5E7-4F24-B72D-363B75200909}">
      <dsp:nvSpPr>
        <dsp:cNvPr id="0" name=""/>
        <dsp:cNvSpPr/>
      </dsp:nvSpPr>
      <dsp:spPr>
        <a:xfrm>
          <a:off x="7674764" y="2007766"/>
          <a:ext cx="138362" cy="1160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0864"/>
              </a:lnTo>
              <a:lnTo>
                <a:pt x="138362" y="116086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7897AF-FC14-42AF-B514-249A7F64E9B1}">
      <dsp:nvSpPr>
        <dsp:cNvPr id="0" name=""/>
        <dsp:cNvSpPr/>
      </dsp:nvSpPr>
      <dsp:spPr>
        <a:xfrm>
          <a:off x="7674764" y="2007766"/>
          <a:ext cx="138362" cy="505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5946"/>
              </a:lnTo>
              <a:lnTo>
                <a:pt x="138362" y="50594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2A9131A-4334-442F-91A9-DB6D4D695C05}">
      <dsp:nvSpPr>
        <dsp:cNvPr id="0" name=""/>
        <dsp:cNvSpPr/>
      </dsp:nvSpPr>
      <dsp:spPr>
        <a:xfrm>
          <a:off x="4542802" y="930814"/>
          <a:ext cx="3500929" cy="6157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8888"/>
              </a:lnTo>
              <a:lnTo>
                <a:pt x="3500929" y="518888"/>
              </a:lnTo>
              <a:lnTo>
                <a:pt x="3500929" y="6157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E1047B-1A47-4693-8AD4-E6876576B791}">
      <dsp:nvSpPr>
        <dsp:cNvPr id="0" name=""/>
        <dsp:cNvSpPr/>
      </dsp:nvSpPr>
      <dsp:spPr>
        <a:xfrm>
          <a:off x="4542802" y="930814"/>
          <a:ext cx="2384803" cy="6157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8888"/>
              </a:lnTo>
              <a:lnTo>
                <a:pt x="2384803" y="518888"/>
              </a:lnTo>
              <a:lnTo>
                <a:pt x="2384803" y="6157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3BA3ABE-37DC-401B-95C9-EE191F69E0CF}">
      <dsp:nvSpPr>
        <dsp:cNvPr id="0" name=""/>
        <dsp:cNvSpPr/>
      </dsp:nvSpPr>
      <dsp:spPr>
        <a:xfrm>
          <a:off x="5442510" y="2007766"/>
          <a:ext cx="138362" cy="247069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470698"/>
              </a:lnTo>
              <a:lnTo>
                <a:pt x="138362" y="2470698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986DBF5-B2CB-4A58-8CD8-54C1C0F9D7F2}">
      <dsp:nvSpPr>
        <dsp:cNvPr id="0" name=""/>
        <dsp:cNvSpPr/>
      </dsp:nvSpPr>
      <dsp:spPr>
        <a:xfrm>
          <a:off x="5442510" y="2007766"/>
          <a:ext cx="138362" cy="1815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5781"/>
              </a:lnTo>
              <a:lnTo>
                <a:pt x="138362" y="181578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FB87D5C-9BF0-4D0D-8E66-873C22B90C98}">
      <dsp:nvSpPr>
        <dsp:cNvPr id="0" name=""/>
        <dsp:cNvSpPr/>
      </dsp:nvSpPr>
      <dsp:spPr>
        <a:xfrm>
          <a:off x="5442510" y="2007766"/>
          <a:ext cx="138362" cy="1160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0864"/>
              </a:lnTo>
              <a:lnTo>
                <a:pt x="138362" y="116086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BB52FD9-FCB6-4786-BB28-E4A20C14B31B}">
      <dsp:nvSpPr>
        <dsp:cNvPr id="0" name=""/>
        <dsp:cNvSpPr/>
      </dsp:nvSpPr>
      <dsp:spPr>
        <a:xfrm>
          <a:off x="5442510" y="2007766"/>
          <a:ext cx="138362" cy="505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5946"/>
              </a:lnTo>
              <a:lnTo>
                <a:pt x="138362" y="50594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5AB928-2C35-45C8-BC3D-5FF7E948CC30}">
      <dsp:nvSpPr>
        <dsp:cNvPr id="0" name=""/>
        <dsp:cNvSpPr/>
      </dsp:nvSpPr>
      <dsp:spPr>
        <a:xfrm>
          <a:off x="4542802" y="930814"/>
          <a:ext cx="1268676" cy="6157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8888"/>
              </a:lnTo>
              <a:lnTo>
                <a:pt x="1268676" y="518888"/>
              </a:lnTo>
              <a:lnTo>
                <a:pt x="1268676" y="6157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874357B-A3C1-42B6-A165-4DF3E0E4E956}">
      <dsp:nvSpPr>
        <dsp:cNvPr id="0" name=""/>
        <dsp:cNvSpPr/>
      </dsp:nvSpPr>
      <dsp:spPr>
        <a:xfrm>
          <a:off x="4326384" y="2007766"/>
          <a:ext cx="138362" cy="1815781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815781"/>
              </a:lnTo>
              <a:lnTo>
                <a:pt x="138362" y="1815781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9B9F76-6D92-414E-82CF-BDED261D3A12}">
      <dsp:nvSpPr>
        <dsp:cNvPr id="0" name=""/>
        <dsp:cNvSpPr/>
      </dsp:nvSpPr>
      <dsp:spPr>
        <a:xfrm>
          <a:off x="4326384" y="2007766"/>
          <a:ext cx="138362" cy="116086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160864"/>
              </a:lnTo>
              <a:lnTo>
                <a:pt x="138362" y="1160864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58B518D-83D7-41EA-BD9C-9EEDFD51740F}">
      <dsp:nvSpPr>
        <dsp:cNvPr id="0" name=""/>
        <dsp:cNvSpPr/>
      </dsp:nvSpPr>
      <dsp:spPr>
        <a:xfrm>
          <a:off x="4326384" y="2007766"/>
          <a:ext cx="138362" cy="50594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05946"/>
              </a:lnTo>
              <a:lnTo>
                <a:pt x="138362" y="505946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B933CF-5AEF-43C1-9A77-EA4705B333BD}">
      <dsp:nvSpPr>
        <dsp:cNvPr id="0" name=""/>
        <dsp:cNvSpPr/>
      </dsp:nvSpPr>
      <dsp:spPr>
        <a:xfrm>
          <a:off x="4542802" y="930814"/>
          <a:ext cx="152549" cy="6157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518888"/>
              </a:lnTo>
              <a:lnTo>
                <a:pt x="152549" y="518888"/>
              </a:lnTo>
              <a:lnTo>
                <a:pt x="152549" y="6157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9DFBE2A-4BD2-4F05-A43D-1FB7050DB448}">
      <dsp:nvSpPr>
        <dsp:cNvPr id="0" name=""/>
        <dsp:cNvSpPr/>
      </dsp:nvSpPr>
      <dsp:spPr>
        <a:xfrm>
          <a:off x="2135639" y="2007766"/>
          <a:ext cx="1674190" cy="275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488"/>
              </a:lnTo>
              <a:lnTo>
                <a:pt x="1674190" y="178488"/>
              </a:lnTo>
              <a:lnTo>
                <a:pt x="1674190" y="2753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1D4FAA1-58FD-4ECD-877F-A9DCE17AB9A8}">
      <dsp:nvSpPr>
        <dsp:cNvPr id="0" name=""/>
        <dsp:cNvSpPr/>
      </dsp:nvSpPr>
      <dsp:spPr>
        <a:xfrm>
          <a:off x="2324735" y="2744318"/>
          <a:ext cx="138362" cy="10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9230"/>
              </a:lnTo>
              <a:lnTo>
                <a:pt x="138362" y="107923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67BEE8-097C-43B7-B6CE-CF63808AE1DB}">
      <dsp:nvSpPr>
        <dsp:cNvPr id="0" name=""/>
        <dsp:cNvSpPr/>
      </dsp:nvSpPr>
      <dsp:spPr>
        <a:xfrm>
          <a:off x="2324735" y="2744318"/>
          <a:ext cx="138362" cy="424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4312"/>
              </a:lnTo>
              <a:lnTo>
                <a:pt x="138362" y="4243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F1964CC-88AC-432D-9E6D-7076018E68A3}">
      <dsp:nvSpPr>
        <dsp:cNvPr id="0" name=""/>
        <dsp:cNvSpPr/>
      </dsp:nvSpPr>
      <dsp:spPr>
        <a:xfrm>
          <a:off x="2135639" y="2007766"/>
          <a:ext cx="558063" cy="27534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8488"/>
              </a:lnTo>
              <a:lnTo>
                <a:pt x="558063" y="178488"/>
              </a:lnTo>
              <a:lnTo>
                <a:pt x="558063" y="2753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7C21C5-6A53-44AF-9CBE-027F9DBD046B}">
      <dsp:nvSpPr>
        <dsp:cNvPr id="0" name=""/>
        <dsp:cNvSpPr/>
      </dsp:nvSpPr>
      <dsp:spPr>
        <a:xfrm>
          <a:off x="1208608" y="2744318"/>
          <a:ext cx="138362" cy="10792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079230"/>
              </a:lnTo>
              <a:lnTo>
                <a:pt x="138362" y="1079230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46F49C8-B652-4A7C-A38E-1D186965790B}">
      <dsp:nvSpPr>
        <dsp:cNvPr id="0" name=""/>
        <dsp:cNvSpPr/>
      </dsp:nvSpPr>
      <dsp:spPr>
        <a:xfrm>
          <a:off x="1208608" y="2744318"/>
          <a:ext cx="138362" cy="4243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424312"/>
              </a:lnTo>
              <a:lnTo>
                <a:pt x="138362" y="424312"/>
              </a:lnTo>
            </a:path>
          </a:pathLst>
        </a:custGeom>
        <a:noFill/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389D1D-BBA7-4F1F-841A-4CF59CE86163}">
      <dsp:nvSpPr>
        <dsp:cNvPr id="0" name=""/>
        <dsp:cNvSpPr/>
      </dsp:nvSpPr>
      <dsp:spPr>
        <a:xfrm>
          <a:off x="1577576" y="2007766"/>
          <a:ext cx="558063" cy="275342"/>
        </a:xfrm>
        <a:custGeom>
          <a:avLst/>
          <a:gdLst/>
          <a:ahLst/>
          <a:cxnLst/>
          <a:rect l="0" t="0" r="0" b="0"/>
          <a:pathLst>
            <a:path>
              <a:moveTo>
                <a:pt x="558063" y="0"/>
              </a:moveTo>
              <a:lnTo>
                <a:pt x="558063" y="178488"/>
              </a:lnTo>
              <a:lnTo>
                <a:pt x="0" y="178488"/>
              </a:lnTo>
              <a:lnTo>
                <a:pt x="0" y="2753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38F3F0E-31A8-444D-9E1E-2DFA7F529A6D}">
      <dsp:nvSpPr>
        <dsp:cNvPr id="0" name=""/>
        <dsp:cNvSpPr/>
      </dsp:nvSpPr>
      <dsp:spPr>
        <a:xfrm>
          <a:off x="461449" y="2007766"/>
          <a:ext cx="1674190" cy="275342"/>
        </a:xfrm>
        <a:custGeom>
          <a:avLst/>
          <a:gdLst/>
          <a:ahLst/>
          <a:cxnLst/>
          <a:rect l="0" t="0" r="0" b="0"/>
          <a:pathLst>
            <a:path>
              <a:moveTo>
                <a:pt x="1674190" y="0"/>
              </a:moveTo>
              <a:lnTo>
                <a:pt x="1674190" y="178488"/>
              </a:lnTo>
              <a:lnTo>
                <a:pt x="0" y="178488"/>
              </a:lnTo>
              <a:lnTo>
                <a:pt x="0" y="275342"/>
              </a:lnTo>
            </a:path>
          </a:pathLst>
        </a:custGeom>
        <a:noFill/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D2E63C3-E0ED-460B-BEB2-F46FB17C4361}">
      <dsp:nvSpPr>
        <dsp:cNvPr id="0" name=""/>
        <dsp:cNvSpPr/>
      </dsp:nvSpPr>
      <dsp:spPr>
        <a:xfrm>
          <a:off x="2135639" y="930814"/>
          <a:ext cx="2407162" cy="615742"/>
        </a:xfrm>
        <a:custGeom>
          <a:avLst/>
          <a:gdLst/>
          <a:ahLst/>
          <a:cxnLst/>
          <a:rect l="0" t="0" r="0" b="0"/>
          <a:pathLst>
            <a:path>
              <a:moveTo>
                <a:pt x="2407162" y="0"/>
              </a:moveTo>
              <a:lnTo>
                <a:pt x="2407162" y="518888"/>
              </a:lnTo>
              <a:lnTo>
                <a:pt x="0" y="518888"/>
              </a:lnTo>
              <a:lnTo>
                <a:pt x="0" y="615742"/>
              </a:lnTo>
            </a:path>
          </a:pathLst>
        </a:custGeom>
        <a:noFill/>
        <a:ln w="1270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06CE3A1-61A2-435D-B837-11CC7243B0CE}">
      <dsp:nvSpPr>
        <dsp:cNvPr id="0" name=""/>
        <dsp:cNvSpPr/>
      </dsp:nvSpPr>
      <dsp:spPr>
        <a:xfrm>
          <a:off x="3355243" y="469605"/>
          <a:ext cx="2375117" cy="461209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4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7620" tIns="7620" rIns="7620" bIns="762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200" kern="1200" dirty="0" smtClean="0"/>
            <a:t>SISTEMAS</a:t>
          </a:r>
          <a:endParaRPr lang="es-MX" sz="1200" kern="1200" dirty="0"/>
        </a:p>
      </dsp:txBody>
      <dsp:txXfrm>
        <a:off x="3355243" y="469605"/>
        <a:ext cx="2375117" cy="461209"/>
      </dsp:txXfrm>
    </dsp:sp>
    <dsp:sp modelId="{169D7C76-C75D-4AE6-A18E-F5F23841B66E}">
      <dsp:nvSpPr>
        <dsp:cNvPr id="0" name=""/>
        <dsp:cNvSpPr/>
      </dsp:nvSpPr>
      <dsp:spPr>
        <a:xfrm>
          <a:off x="1674430" y="1546557"/>
          <a:ext cx="922418" cy="46120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UNIVERSIDADES</a:t>
          </a:r>
          <a:endParaRPr lang="es-MX" sz="800" kern="1200" dirty="0"/>
        </a:p>
      </dsp:txBody>
      <dsp:txXfrm>
        <a:off x="1674430" y="1546557"/>
        <a:ext cx="922418" cy="461209"/>
      </dsp:txXfrm>
    </dsp:sp>
    <dsp:sp modelId="{BD23FB80-2222-4FB4-BAEA-84805882CDA8}">
      <dsp:nvSpPr>
        <dsp:cNvPr id="0" name=""/>
        <dsp:cNvSpPr/>
      </dsp:nvSpPr>
      <dsp:spPr>
        <a:xfrm>
          <a:off x="239" y="2283108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FEDERALES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9 IES</a:t>
          </a:r>
        </a:p>
      </dsp:txBody>
      <dsp:txXfrm>
        <a:off x="239" y="2283108"/>
        <a:ext cx="922418" cy="461209"/>
      </dsp:txXfrm>
    </dsp:sp>
    <dsp:sp modelId="{B43666BC-1B00-45E9-8369-125CB8789B91}">
      <dsp:nvSpPr>
        <dsp:cNvPr id="0" name=""/>
        <dsp:cNvSpPr/>
      </dsp:nvSpPr>
      <dsp:spPr>
        <a:xfrm>
          <a:off x="1116366" y="2283108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ESTATALES</a:t>
          </a:r>
        </a:p>
      </dsp:txBody>
      <dsp:txXfrm>
        <a:off x="1116366" y="2283108"/>
        <a:ext cx="922418" cy="461209"/>
      </dsp:txXfrm>
    </dsp:sp>
    <dsp:sp modelId="{1B3462FC-2EE0-4CD9-BBD4-C1711C33C632}">
      <dsp:nvSpPr>
        <dsp:cNvPr id="0" name=""/>
        <dsp:cNvSpPr/>
      </dsp:nvSpPr>
      <dsp:spPr>
        <a:xfrm>
          <a:off x="1346971" y="2938025"/>
          <a:ext cx="922418" cy="4612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UPES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34 IES</a:t>
          </a:r>
          <a:endParaRPr lang="es-MX" sz="800" kern="1200" dirty="0"/>
        </a:p>
      </dsp:txBody>
      <dsp:txXfrm>
        <a:off x="1346971" y="2938025"/>
        <a:ext cx="922418" cy="461209"/>
      </dsp:txXfrm>
    </dsp:sp>
    <dsp:sp modelId="{7A7F0277-E7C4-4A0C-9326-0C66820AF265}">
      <dsp:nvSpPr>
        <dsp:cNvPr id="0" name=""/>
        <dsp:cNvSpPr/>
      </dsp:nvSpPr>
      <dsp:spPr>
        <a:xfrm>
          <a:off x="1346971" y="3592943"/>
          <a:ext cx="922418" cy="4612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UPEAS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23 IES</a:t>
          </a:r>
          <a:endParaRPr lang="es-MX" sz="800" kern="1200" dirty="0"/>
        </a:p>
      </dsp:txBody>
      <dsp:txXfrm>
        <a:off x="1346971" y="3592943"/>
        <a:ext cx="922418" cy="461209"/>
      </dsp:txXfrm>
    </dsp:sp>
    <dsp:sp modelId="{ADB84A3B-D17D-4E5C-8BF0-6D361DE92030}">
      <dsp:nvSpPr>
        <dsp:cNvPr id="0" name=""/>
        <dsp:cNvSpPr/>
      </dsp:nvSpPr>
      <dsp:spPr>
        <a:xfrm>
          <a:off x="2232493" y="2283108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TECNOLÓGICAS Y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POLITÉCNICAS</a:t>
          </a:r>
          <a:endParaRPr lang="es-MX" sz="800" kern="1200" dirty="0"/>
        </a:p>
      </dsp:txBody>
      <dsp:txXfrm>
        <a:off x="2232493" y="2283108"/>
        <a:ext cx="922418" cy="461209"/>
      </dsp:txXfrm>
    </dsp:sp>
    <dsp:sp modelId="{24F490D9-E712-462C-B65D-8B1A8F13E9C8}">
      <dsp:nvSpPr>
        <dsp:cNvPr id="0" name=""/>
        <dsp:cNvSpPr/>
      </dsp:nvSpPr>
      <dsp:spPr>
        <a:xfrm>
          <a:off x="2463098" y="2938025"/>
          <a:ext cx="922418" cy="4612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TECNOLÓGICAS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105 IES</a:t>
          </a:r>
          <a:endParaRPr lang="es-MX" sz="800" kern="1200" dirty="0"/>
        </a:p>
      </dsp:txBody>
      <dsp:txXfrm>
        <a:off x="2463098" y="2938025"/>
        <a:ext cx="922418" cy="461209"/>
      </dsp:txXfrm>
    </dsp:sp>
    <dsp:sp modelId="{3B0C934A-73A5-4FC4-8F4D-A22BC898BEA8}">
      <dsp:nvSpPr>
        <dsp:cNvPr id="0" name=""/>
        <dsp:cNvSpPr/>
      </dsp:nvSpPr>
      <dsp:spPr>
        <a:xfrm>
          <a:off x="2463098" y="3592943"/>
          <a:ext cx="922418" cy="461209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POLITÉCNICAS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51 IES</a:t>
          </a:r>
          <a:endParaRPr lang="es-MX" sz="800" kern="1200" dirty="0"/>
        </a:p>
      </dsp:txBody>
      <dsp:txXfrm>
        <a:off x="2463098" y="3592943"/>
        <a:ext cx="922418" cy="461209"/>
      </dsp:txXfrm>
    </dsp:sp>
    <dsp:sp modelId="{62D3C224-2B05-490C-AFF8-5316E1C8ADB4}">
      <dsp:nvSpPr>
        <dsp:cNvPr id="0" name=""/>
        <dsp:cNvSpPr/>
      </dsp:nvSpPr>
      <dsp:spPr>
        <a:xfrm>
          <a:off x="3348620" y="2283108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INTERCULTURALES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12 IES</a:t>
          </a:r>
          <a:endParaRPr lang="es-MX" sz="800" kern="1200" dirty="0"/>
        </a:p>
      </dsp:txBody>
      <dsp:txXfrm>
        <a:off x="3348620" y="2283108"/>
        <a:ext cx="922418" cy="461209"/>
      </dsp:txXfrm>
    </dsp:sp>
    <dsp:sp modelId="{350245DF-04E9-465D-82A7-55CB6F06E956}">
      <dsp:nvSpPr>
        <dsp:cNvPr id="0" name=""/>
        <dsp:cNvSpPr/>
      </dsp:nvSpPr>
      <dsp:spPr>
        <a:xfrm>
          <a:off x="4234142" y="1546557"/>
          <a:ext cx="922418" cy="46120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NORMALES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261 UNIDADES</a:t>
          </a:r>
          <a:endParaRPr lang="es-MX" sz="800" kern="1200" dirty="0"/>
        </a:p>
      </dsp:txBody>
      <dsp:txXfrm>
        <a:off x="4234142" y="1546557"/>
        <a:ext cx="922418" cy="461209"/>
      </dsp:txXfrm>
    </dsp:sp>
    <dsp:sp modelId="{5471391E-66D0-49DA-B20C-F9F6BDE88004}">
      <dsp:nvSpPr>
        <dsp:cNvPr id="0" name=""/>
        <dsp:cNvSpPr/>
      </dsp:nvSpPr>
      <dsp:spPr>
        <a:xfrm>
          <a:off x="4464746" y="2283108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ESCUELAS 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NORMALES</a:t>
          </a:r>
          <a:endParaRPr lang="es-MX" sz="800" kern="1200" dirty="0"/>
        </a:p>
      </dsp:txBody>
      <dsp:txXfrm>
        <a:off x="4464746" y="2283108"/>
        <a:ext cx="922418" cy="461209"/>
      </dsp:txXfrm>
    </dsp:sp>
    <dsp:sp modelId="{55636F73-E388-4552-8EB1-7DECBEE91BCC}">
      <dsp:nvSpPr>
        <dsp:cNvPr id="0" name=""/>
        <dsp:cNvSpPr/>
      </dsp:nvSpPr>
      <dsp:spPr>
        <a:xfrm>
          <a:off x="4464746" y="2938025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CENTROS DE ACTUALIZACIÓN</a:t>
          </a:r>
          <a:endParaRPr lang="es-MX" sz="800" kern="1200" dirty="0"/>
        </a:p>
      </dsp:txBody>
      <dsp:txXfrm>
        <a:off x="4464746" y="2938025"/>
        <a:ext cx="922418" cy="461209"/>
      </dsp:txXfrm>
    </dsp:sp>
    <dsp:sp modelId="{C43627E7-377E-4450-9EC6-1B1580A67528}">
      <dsp:nvSpPr>
        <dsp:cNvPr id="0" name=""/>
        <dsp:cNvSpPr/>
      </dsp:nvSpPr>
      <dsp:spPr>
        <a:xfrm>
          <a:off x="4464746" y="3592943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INSTITUTOS</a:t>
          </a:r>
          <a:endParaRPr lang="es-MX" sz="800" kern="1200" dirty="0"/>
        </a:p>
      </dsp:txBody>
      <dsp:txXfrm>
        <a:off x="4464746" y="3592943"/>
        <a:ext cx="922418" cy="461209"/>
      </dsp:txXfrm>
    </dsp:sp>
    <dsp:sp modelId="{420A04AE-A446-466F-BC5F-5551C1E2B685}">
      <dsp:nvSpPr>
        <dsp:cNvPr id="0" name=""/>
        <dsp:cNvSpPr/>
      </dsp:nvSpPr>
      <dsp:spPr>
        <a:xfrm>
          <a:off x="5350269" y="1546557"/>
          <a:ext cx="922418" cy="46120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TECNOLÓGICO</a:t>
          </a:r>
          <a:endParaRPr lang="es-MX" sz="800" kern="1200" dirty="0"/>
        </a:p>
      </dsp:txBody>
      <dsp:txXfrm>
        <a:off x="5350269" y="1546557"/>
        <a:ext cx="922418" cy="461209"/>
      </dsp:txXfrm>
    </dsp:sp>
    <dsp:sp modelId="{F8EA1854-97EC-4AF8-8142-32B68EBC5E76}">
      <dsp:nvSpPr>
        <dsp:cNvPr id="0" name=""/>
        <dsp:cNvSpPr/>
      </dsp:nvSpPr>
      <dsp:spPr>
        <a:xfrm>
          <a:off x="5580873" y="2283108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IPN</a:t>
          </a:r>
          <a:endParaRPr lang="es-MX" sz="800" kern="1200" dirty="0"/>
        </a:p>
      </dsp:txBody>
      <dsp:txXfrm>
        <a:off x="5580873" y="2283108"/>
        <a:ext cx="922418" cy="461209"/>
      </dsp:txXfrm>
    </dsp:sp>
    <dsp:sp modelId="{66968D88-AABE-4847-B508-D18908995F67}">
      <dsp:nvSpPr>
        <dsp:cNvPr id="0" name=""/>
        <dsp:cNvSpPr/>
      </dsp:nvSpPr>
      <dsp:spPr>
        <a:xfrm>
          <a:off x="5580873" y="2938025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FEDERALES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126 IES</a:t>
          </a:r>
          <a:endParaRPr lang="es-MX" sz="800" kern="1200" dirty="0"/>
        </a:p>
      </dsp:txBody>
      <dsp:txXfrm>
        <a:off x="5580873" y="2938025"/>
        <a:ext cx="922418" cy="461209"/>
      </dsp:txXfrm>
    </dsp:sp>
    <dsp:sp modelId="{87D9CB00-5D1C-4092-8A32-256EB53A2571}">
      <dsp:nvSpPr>
        <dsp:cNvPr id="0" name=""/>
        <dsp:cNvSpPr/>
      </dsp:nvSpPr>
      <dsp:spPr>
        <a:xfrm>
          <a:off x="5580873" y="3592943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DESCENTRALIZADOS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130 IES</a:t>
          </a:r>
          <a:endParaRPr lang="es-MX" sz="800" kern="1200" dirty="0"/>
        </a:p>
      </dsp:txBody>
      <dsp:txXfrm>
        <a:off x="5580873" y="3592943"/>
        <a:ext cx="922418" cy="461209"/>
      </dsp:txXfrm>
    </dsp:sp>
    <dsp:sp modelId="{EEDE5389-35E8-4F79-BB73-C9ECE5B9D025}">
      <dsp:nvSpPr>
        <dsp:cNvPr id="0" name=""/>
        <dsp:cNvSpPr/>
      </dsp:nvSpPr>
      <dsp:spPr>
        <a:xfrm>
          <a:off x="5580873" y="4247860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CENTROS DE INVESTIGACIÓN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6 UNIDADES</a:t>
          </a:r>
          <a:endParaRPr lang="es-MX" sz="800" kern="1200" dirty="0"/>
        </a:p>
      </dsp:txBody>
      <dsp:txXfrm>
        <a:off x="5580873" y="4247860"/>
        <a:ext cx="922418" cy="461209"/>
      </dsp:txXfrm>
    </dsp:sp>
    <dsp:sp modelId="{C1F767D8-BFAF-4B2B-8DCC-5B4078FCFD73}">
      <dsp:nvSpPr>
        <dsp:cNvPr id="0" name=""/>
        <dsp:cNvSpPr/>
      </dsp:nvSpPr>
      <dsp:spPr>
        <a:xfrm>
          <a:off x="6466395" y="1546557"/>
          <a:ext cx="922418" cy="46120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OTRAS IES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86 UNIDADES</a:t>
          </a:r>
          <a:endParaRPr lang="es-MX" sz="800" kern="1200" dirty="0"/>
        </a:p>
      </dsp:txBody>
      <dsp:txXfrm>
        <a:off x="6466395" y="1546557"/>
        <a:ext cx="922418" cy="461209"/>
      </dsp:txXfrm>
    </dsp:sp>
    <dsp:sp modelId="{E256A7AF-3B19-4349-9D15-A5D3E84D0AF7}">
      <dsp:nvSpPr>
        <dsp:cNvPr id="0" name=""/>
        <dsp:cNvSpPr/>
      </dsp:nvSpPr>
      <dsp:spPr>
        <a:xfrm>
          <a:off x="7582522" y="1546557"/>
          <a:ext cx="922418" cy="461209"/>
        </a:xfrm>
        <a:prstGeom prst="rect">
          <a:avLst/>
        </a:prstGeom>
        <a:gradFill rotWithShape="0">
          <a:gsLst>
            <a:gs pos="0">
              <a:schemeClr val="accent6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6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6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CENTROS PÚBLICOS DE INVESTIGACIÓN</a:t>
          </a:r>
          <a:endParaRPr lang="es-MX" sz="800" kern="1200" dirty="0"/>
        </a:p>
      </dsp:txBody>
      <dsp:txXfrm>
        <a:off x="7582522" y="1546557"/>
        <a:ext cx="922418" cy="461209"/>
      </dsp:txXfrm>
    </dsp:sp>
    <dsp:sp modelId="{32A0BF02-F1B8-4E3F-9551-FA3DBA7611F2}">
      <dsp:nvSpPr>
        <dsp:cNvPr id="0" name=""/>
        <dsp:cNvSpPr/>
      </dsp:nvSpPr>
      <dsp:spPr>
        <a:xfrm>
          <a:off x="7813127" y="2283108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CONACYT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27 CENTROS</a:t>
          </a:r>
          <a:endParaRPr lang="es-MX" sz="800" kern="1200" dirty="0"/>
        </a:p>
      </dsp:txBody>
      <dsp:txXfrm>
        <a:off x="7813127" y="2283108"/>
        <a:ext cx="922418" cy="461209"/>
      </dsp:txXfrm>
    </dsp:sp>
    <dsp:sp modelId="{0E05694C-BB5B-47CB-B8BD-539A67AC84A8}">
      <dsp:nvSpPr>
        <dsp:cNvPr id="0" name=""/>
        <dsp:cNvSpPr/>
      </dsp:nvSpPr>
      <dsp:spPr>
        <a:xfrm>
          <a:off x="7813127" y="2938025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IPN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19 CENTROS</a:t>
          </a:r>
          <a:endParaRPr lang="es-MX" sz="800" kern="1200" dirty="0"/>
        </a:p>
      </dsp:txBody>
      <dsp:txXfrm>
        <a:off x="7813127" y="2938025"/>
        <a:ext cx="922418" cy="461209"/>
      </dsp:txXfrm>
    </dsp:sp>
    <dsp:sp modelId="{923532A3-3433-4AEF-A0D5-5AC841789219}">
      <dsp:nvSpPr>
        <dsp:cNvPr id="0" name=""/>
        <dsp:cNvSpPr/>
      </dsp:nvSpPr>
      <dsp:spPr>
        <a:xfrm>
          <a:off x="7813127" y="3592943"/>
          <a:ext cx="922418" cy="461209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080" tIns="5080" rIns="5080" bIns="508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OTROS</a:t>
          </a:r>
        </a:p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800" kern="1200" dirty="0" smtClean="0"/>
            <a:t>4 CENTROS</a:t>
          </a:r>
          <a:endParaRPr lang="es-MX" sz="800" kern="1200" dirty="0"/>
        </a:p>
      </dsp:txBody>
      <dsp:txXfrm>
        <a:off x="7813127" y="3592943"/>
        <a:ext cx="922418" cy="46120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0.74405</cdr:x>
      <cdr:y>0.24553</cdr:y>
    </cdr:from>
    <cdr:to>
      <cdr:x>1</cdr:x>
      <cdr:y>0.46913</cdr:y>
    </cdr:to>
    <cdr:sp macro="" textlink="">
      <cdr:nvSpPr>
        <cdr:cNvPr id="2" name="CuadroTexto 11"/>
        <cdr:cNvSpPr txBox="1"/>
      </cdr:nvSpPr>
      <cdr:spPr>
        <a:xfrm xmlns:a="http://schemas.openxmlformats.org/drawingml/2006/main">
          <a:off x="2666326" y="574535"/>
          <a:ext cx="914400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s-MX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400" dirty="0" smtClean="0"/>
            <a:t>Matrícula</a:t>
          </a:r>
        </a:p>
        <a:p xmlns:a="http://schemas.openxmlformats.org/drawingml/2006/main">
          <a:r>
            <a:rPr lang="es-MX" sz="1400" dirty="0" smtClean="0"/>
            <a:t>1,718,017</a:t>
          </a:r>
          <a:endParaRPr lang="es-MX" sz="14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0.74405</cdr:x>
      <cdr:y>0.26724</cdr:y>
    </cdr:from>
    <cdr:to>
      <cdr:x>1</cdr:x>
      <cdr:y>0.49084</cdr:y>
    </cdr:to>
    <cdr:sp macro="" textlink="">
      <cdr:nvSpPr>
        <cdr:cNvPr id="2" name="CuadroTexto 11"/>
        <cdr:cNvSpPr txBox="1"/>
      </cdr:nvSpPr>
      <cdr:spPr>
        <a:xfrm xmlns:a="http://schemas.openxmlformats.org/drawingml/2006/main">
          <a:off x="2658234" y="625335"/>
          <a:ext cx="914400" cy="523220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pPr algn="ctr"/>
          <a:r>
            <a:rPr lang="es-MX" sz="1400" dirty="0" smtClean="0"/>
            <a:t>Matrícula</a:t>
          </a:r>
        </a:p>
        <a:p xmlns:a="http://schemas.openxmlformats.org/drawingml/2006/main">
          <a:r>
            <a:rPr lang="es-MX" sz="1400" dirty="0" smtClean="0"/>
            <a:t>2,150,562</a:t>
          </a:r>
          <a:endParaRPr lang="es-MX" sz="14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98D6DDCB-2147-40FA-9BCA-AE1A194C119E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A9697AD8-6A7A-4CF4-84CC-1D28981D5D6F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2930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46422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142882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5493949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69133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06385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535806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79799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634938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2824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98678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32743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42088290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79401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75731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37669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95655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87723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49335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481885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158078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374636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528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86484765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32870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349761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0583777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08568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9289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505454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606771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4401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835165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D50F7F-3F2A-4BF5-9FBF-87EFD254FB7F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3A7C45-96F5-4596-9413-918C0658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33375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0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50F7F-3F2A-4BF5-9FBF-87EFD254FB7F}" type="datetimeFigureOut">
              <a:rPr lang="es-MX" smtClean="0"/>
              <a:t>14/04/2016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A7C45-96F5-4596-9413-918C0658A602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94024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0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81678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0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50F7F-3F2A-4BF5-9FBF-87EFD254FB7F}" type="datetimeFigureOut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14/04/2016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3A7C45-96F5-4596-9413-918C0658A602}" type="slidenum">
              <a:rPr lang="es-MX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es-MX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77690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4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8135" y="107722"/>
            <a:ext cx="4294414" cy="4260171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endParaRPr lang="es-MX" dirty="0" smtClean="0"/>
          </a:p>
          <a:p>
            <a:r>
              <a:rPr lang="es-MX" dirty="0"/>
              <a:t>La </a:t>
            </a:r>
            <a:r>
              <a:rPr lang="es-MX" dirty="0" smtClean="0"/>
              <a:t>normativa </a:t>
            </a:r>
            <a:r>
              <a:rPr lang="es-MX" dirty="0"/>
              <a:t>en la Educación Superior: obsolescencia y oportunidad</a:t>
            </a:r>
          </a:p>
          <a:p>
            <a:endParaRPr lang="es-MX" sz="3200" dirty="0" smtClean="0"/>
          </a:p>
          <a:p>
            <a:r>
              <a:rPr lang="es-MX" sz="3200" dirty="0" smtClean="0"/>
              <a:t>Roberto Rodríguez Gómez</a:t>
            </a:r>
          </a:p>
          <a:p>
            <a:endParaRPr lang="es-MX" dirty="0" smtClean="0"/>
          </a:p>
          <a:p>
            <a:r>
              <a:rPr lang="es-MX" dirty="0" smtClean="0"/>
              <a:t>Instituto de Investigaciones Sociales</a:t>
            </a:r>
          </a:p>
          <a:p>
            <a:r>
              <a:rPr lang="es-MX" dirty="0" smtClean="0"/>
              <a:t>UNAM</a:t>
            </a:r>
            <a:endParaRPr lang="es-MX" dirty="0"/>
          </a:p>
        </p:txBody>
      </p:sp>
      <p:pic>
        <p:nvPicPr>
          <p:cNvPr id="2" name="Picture 2" descr="FREMES 20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12821" cy="68580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569098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7200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/>
            <a:r>
              <a:rPr lang="es-MX" sz="3200" dirty="0" smtClean="0">
                <a:solidFill>
                  <a:schemeClr val="bg1"/>
                </a:solidFill>
              </a:rPr>
              <a:t>Acuerdos secretariales SEP</a:t>
            </a:r>
            <a:endParaRPr lang="es-MX" sz="32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270453"/>
            <a:ext cx="7886700" cy="4351338"/>
          </a:xfrm>
        </p:spPr>
        <p:txBody>
          <a:bodyPr>
            <a:normAutofit/>
          </a:bodyPr>
          <a:lstStyle/>
          <a:p>
            <a:r>
              <a:rPr lang="es-MX" dirty="0"/>
              <a:t>Acuerdo </a:t>
            </a:r>
            <a:r>
              <a:rPr lang="es-MX" dirty="0" smtClean="0"/>
              <a:t>243 </a:t>
            </a:r>
            <a:r>
              <a:rPr lang="es-MX" dirty="0"/>
              <a:t>por el que se establecen las bases generales de autorización o Reconocimiento de Validez Oficial de Estudios del Tipo Superior </a:t>
            </a:r>
            <a:r>
              <a:rPr lang="es-MX" dirty="0" smtClean="0"/>
              <a:t>(1998)</a:t>
            </a:r>
          </a:p>
          <a:p>
            <a:r>
              <a:rPr lang="es-MX" dirty="0"/>
              <a:t>Acuerdo </a:t>
            </a:r>
            <a:r>
              <a:rPr lang="es-MX" dirty="0" smtClean="0"/>
              <a:t>279 </a:t>
            </a:r>
            <a:r>
              <a:rPr lang="es-MX" dirty="0"/>
              <a:t>por el que se establecen los trámites y procedimientos relacionados con el Reconocimiento de Validez Oficial de Estudios del tipo </a:t>
            </a:r>
            <a:r>
              <a:rPr lang="es-MX" dirty="0" smtClean="0"/>
              <a:t>Superior (2000)</a:t>
            </a:r>
          </a:p>
          <a:p>
            <a:r>
              <a:rPr lang="es-MX" dirty="0"/>
              <a:t>Acuerdo </a:t>
            </a:r>
            <a:r>
              <a:rPr lang="es-MX" dirty="0" smtClean="0"/>
              <a:t>286  </a:t>
            </a:r>
            <a:r>
              <a:rPr lang="es-MX" dirty="0"/>
              <a:t>por el que se establecen los lineamientos las normas y criterios generales a que se ajustara la revalidación de estudios </a:t>
            </a:r>
            <a:r>
              <a:rPr lang="es-MX" dirty="0" smtClean="0"/>
              <a:t>(2000)</a:t>
            </a:r>
            <a:endParaRPr lang="es-MX" dirty="0"/>
          </a:p>
          <a:p>
            <a:endParaRPr lang="pt-BR" dirty="0" smtClean="0"/>
          </a:p>
          <a:p>
            <a:pPr lvl="1"/>
            <a:endParaRPr lang="es-MX" dirty="0" smtClean="0"/>
          </a:p>
          <a:p>
            <a:pPr lvl="1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9777818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00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/>
            <a:r>
              <a:rPr lang="es-MX" sz="3200" dirty="0" smtClean="0">
                <a:solidFill>
                  <a:schemeClr val="bg1"/>
                </a:solidFill>
              </a:rPr>
              <a:t>Disposiciones del sistema de planeación</a:t>
            </a:r>
            <a:endParaRPr lang="es-MX" sz="32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44979" y="1188811"/>
            <a:ext cx="7886700" cy="4351338"/>
          </a:xfrm>
        </p:spPr>
        <p:txBody>
          <a:bodyPr/>
          <a:lstStyle/>
          <a:p>
            <a:r>
              <a:rPr lang="es-MX" dirty="0" smtClean="0"/>
              <a:t>Plan Nacional de Desarrollo (2012-2018)</a:t>
            </a:r>
          </a:p>
          <a:p>
            <a:r>
              <a:rPr lang="es-MX" dirty="0" smtClean="0"/>
              <a:t>Programa Sectorial de Educación (2013-2018)</a:t>
            </a:r>
          </a:p>
          <a:p>
            <a:r>
              <a:rPr lang="es-MX" dirty="0" smtClean="0"/>
              <a:t>Programa para Democratizar la Productividad (2013-2018)</a:t>
            </a:r>
          </a:p>
          <a:p>
            <a:r>
              <a:rPr lang="es-MX" dirty="0" smtClean="0"/>
              <a:t>Programa Especial de Ciencia y Tecnología (2014-2018)</a:t>
            </a:r>
          </a:p>
          <a:p>
            <a:r>
              <a:rPr lang="es-MX" dirty="0" smtClean="0"/>
              <a:t>Planes Estatales de Desarrollo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6068313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7200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/>
            <a:r>
              <a:rPr lang="es-MX" sz="3200" dirty="0" smtClean="0">
                <a:solidFill>
                  <a:schemeClr val="bg1"/>
                </a:solidFill>
              </a:rPr>
              <a:t>La regulación federalista</a:t>
            </a:r>
            <a:endParaRPr lang="es-MX" sz="32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134835"/>
            <a:ext cx="7886700" cy="5037363"/>
          </a:xfrm>
        </p:spPr>
        <p:txBody>
          <a:bodyPr>
            <a:normAutofit fontScale="77500" lnSpcReduction="20000"/>
          </a:bodyPr>
          <a:lstStyle/>
          <a:p>
            <a:r>
              <a:rPr lang="pt-BR" dirty="0" smtClean="0"/>
              <a:t>A iniciativa de ANUIES, en 1978 se aprobó el </a:t>
            </a:r>
            <a:r>
              <a:rPr lang="es-MX" dirty="0" smtClean="0"/>
              <a:t>SINAPPES</a:t>
            </a:r>
          </a:p>
          <a:p>
            <a:r>
              <a:rPr lang="es-MX" dirty="0" smtClean="0"/>
              <a:t>Órganos del SINAPPES: CONPES, CORPES, COEPES, UIP</a:t>
            </a:r>
          </a:p>
          <a:p>
            <a:r>
              <a:rPr lang="es-MX" dirty="0" smtClean="0"/>
              <a:t>En 1997 la SEP elaboró los </a:t>
            </a:r>
            <a:r>
              <a:rPr lang="es-MX" dirty="0" smtClean="0"/>
              <a:t>“Procedimientos para la conciliación de oferta y demanda de educación superior en las entidades de la federación”</a:t>
            </a:r>
          </a:p>
          <a:p>
            <a:r>
              <a:rPr lang="es-MX" dirty="0" smtClean="0"/>
              <a:t>A partir de 2003 la SEP promueve la convergencia regulatoria de los RVOE estatales</a:t>
            </a:r>
          </a:p>
          <a:p>
            <a:r>
              <a:rPr lang="es-MX" dirty="0" smtClean="0"/>
              <a:t>CONAEDU 2007: Convenio </a:t>
            </a:r>
            <a:r>
              <a:rPr lang="es-MX" dirty="0"/>
              <a:t>Marco de Coordinación en materia de Reconocimiento de Validez Oficial de Estudios de Tipo Superior.</a:t>
            </a:r>
            <a:endParaRPr lang="es-MX" dirty="0" smtClean="0"/>
          </a:p>
          <a:p>
            <a:r>
              <a:rPr lang="es-MX" dirty="0" smtClean="0"/>
              <a:t>En 2007 se propone </a:t>
            </a:r>
            <a:r>
              <a:rPr lang="es-MX" dirty="0"/>
              <a:t>la creación de un “Consejo Nacional para la Planeación y la Coordinación de la Educación </a:t>
            </a:r>
            <a:r>
              <a:rPr lang="es-MX" dirty="0" smtClean="0"/>
              <a:t>Superior”</a:t>
            </a:r>
            <a:endParaRPr lang="es-MX" dirty="0"/>
          </a:p>
          <a:p>
            <a:r>
              <a:rPr lang="es-MX" dirty="0" smtClean="0"/>
              <a:t>En 2007 la SEP actualiza los “Procedimientos” e instaura el Foro de las COEPES</a:t>
            </a:r>
          </a:p>
          <a:p>
            <a:r>
              <a:rPr lang="es-MX" dirty="0" smtClean="0"/>
              <a:t>En 2011 la SEP da a conocer un diagnóstico sobre las COEPES que muestra avances importantes pero persistencia de heterogeneidad</a:t>
            </a:r>
            <a:endParaRPr lang="es-MX" dirty="0" smtClean="0"/>
          </a:p>
          <a:p>
            <a:pPr lvl="1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82845695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200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/>
            <a:r>
              <a:rPr lang="es-MX" sz="3200" dirty="0" smtClean="0">
                <a:solidFill>
                  <a:schemeClr val="bg1"/>
                </a:solidFill>
              </a:rPr>
              <a:t>Movimiento en los estados</a:t>
            </a:r>
            <a:endParaRPr lang="es-MX" sz="32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134836"/>
            <a:ext cx="7886700" cy="5042127"/>
          </a:xfrm>
        </p:spPr>
        <p:txBody>
          <a:bodyPr/>
          <a:lstStyle/>
          <a:p>
            <a:r>
              <a:rPr lang="es-MX" dirty="0" smtClean="0"/>
              <a:t>Ley de Educación Superior del Estado de Puebla (2012)</a:t>
            </a:r>
          </a:p>
          <a:p>
            <a:r>
              <a:rPr lang="es-MX" dirty="0" smtClean="0"/>
              <a:t>Propuestas</a:t>
            </a:r>
          </a:p>
          <a:p>
            <a:pPr lvl="1"/>
            <a:r>
              <a:rPr lang="es-MX" dirty="0" smtClean="0"/>
              <a:t>Tabasco (agenda legislativa)</a:t>
            </a:r>
          </a:p>
          <a:p>
            <a:pPr lvl="1"/>
            <a:r>
              <a:rPr lang="es-MX" dirty="0" smtClean="0"/>
              <a:t>Oaxaca (propuesta de rectores al Congreso local)</a:t>
            </a:r>
          </a:p>
          <a:p>
            <a:pPr lvl="1"/>
            <a:r>
              <a:rPr lang="es-MX" dirty="0" smtClean="0"/>
              <a:t>Guerrero (propuesta del rector de la UAEG)</a:t>
            </a:r>
          </a:p>
          <a:p>
            <a:r>
              <a:rPr lang="es-MX" dirty="0" smtClean="0"/>
              <a:t>El precedente de Puebla puede incidir en el proceso deliberativo federal o ser considerado por otros estados</a:t>
            </a:r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9179581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678135" y="107722"/>
            <a:ext cx="4294414" cy="4260171"/>
          </a:xfrm>
          <a:solidFill>
            <a:schemeClr val="bg1"/>
          </a:solidFill>
        </p:spPr>
        <p:txBody>
          <a:bodyPr>
            <a:normAutofit fontScale="92500"/>
          </a:bodyPr>
          <a:lstStyle/>
          <a:p>
            <a:endParaRPr lang="es-MX" dirty="0" smtClean="0"/>
          </a:p>
          <a:p>
            <a:r>
              <a:rPr lang="es-MX" dirty="0"/>
              <a:t>La </a:t>
            </a:r>
            <a:r>
              <a:rPr lang="es-MX" dirty="0" smtClean="0"/>
              <a:t>normativa </a:t>
            </a:r>
            <a:r>
              <a:rPr lang="es-MX" dirty="0"/>
              <a:t>en la Educación Superior: obsolescencia y oportunidad</a:t>
            </a:r>
          </a:p>
          <a:p>
            <a:endParaRPr lang="es-MX" sz="3200" dirty="0" smtClean="0"/>
          </a:p>
          <a:p>
            <a:r>
              <a:rPr lang="es-MX" sz="3200" dirty="0" smtClean="0"/>
              <a:t>Roberto Rodríguez Gómez</a:t>
            </a:r>
          </a:p>
          <a:p>
            <a:endParaRPr lang="es-MX" dirty="0" smtClean="0"/>
          </a:p>
          <a:p>
            <a:r>
              <a:rPr lang="es-MX" dirty="0" smtClean="0"/>
              <a:t>Instituto de Investigaciones Sociales</a:t>
            </a:r>
          </a:p>
          <a:p>
            <a:r>
              <a:rPr lang="es-MX" dirty="0" smtClean="0"/>
              <a:t>UNAM</a:t>
            </a:r>
            <a:endParaRPr lang="es-MX" dirty="0"/>
          </a:p>
        </p:txBody>
      </p:sp>
      <p:pic>
        <p:nvPicPr>
          <p:cNvPr id="2" name="Picture 2" descr="FREMES 201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612821" cy="6858000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8840965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80A0F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200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/>
            <a:r>
              <a:rPr lang="es-MX" sz="2800" dirty="0" smtClean="0">
                <a:solidFill>
                  <a:schemeClr val="bg1"/>
                </a:solidFill>
              </a:rPr>
              <a:t>Pautas de modernización del SES 1990-2015</a:t>
            </a:r>
            <a:endParaRPr lang="es-MX" sz="28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9228" y="1094015"/>
            <a:ext cx="8450037" cy="5189084"/>
          </a:xfrm>
          <a:solidFill>
            <a:schemeClr val="bg1"/>
          </a:solidFill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s-MX" dirty="0"/>
              <a:t>Crecimiento </a:t>
            </a:r>
            <a:r>
              <a:rPr lang="es-MX" dirty="0" smtClean="0"/>
              <a:t>del sistema en su conjunto</a:t>
            </a:r>
          </a:p>
          <a:p>
            <a:r>
              <a:rPr lang="es-MX" dirty="0" smtClean="0"/>
              <a:t>Desconcentración </a:t>
            </a:r>
            <a:r>
              <a:rPr lang="es-MX" dirty="0"/>
              <a:t>territorial</a:t>
            </a:r>
          </a:p>
          <a:p>
            <a:r>
              <a:rPr lang="es-MX" dirty="0"/>
              <a:t>Nuevos tipos </a:t>
            </a:r>
            <a:r>
              <a:rPr lang="es-MX" dirty="0" smtClean="0"/>
              <a:t>institucionales</a:t>
            </a:r>
            <a:endParaRPr lang="es-MX" dirty="0"/>
          </a:p>
          <a:p>
            <a:r>
              <a:rPr lang="es-MX" dirty="0"/>
              <a:t>Planeación estratégica</a:t>
            </a:r>
          </a:p>
          <a:p>
            <a:r>
              <a:rPr lang="es-MX" dirty="0" smtClean="0"/>
              <a:t>Instrumentos de calidad: Evaluación</a:t>
            </a:r>
            <a:r>
              <a:rPr lang="es-MX" dirty="0"/>
              <a:t>, acreditación, </a:t>
            </a:r>
            <a:r>
              <a:rPr lang="es-MX" dirty="0" smtClean="0"/>
              <a:t>certificación</a:t>
            </a:r>
          </a:p>
          <a:p>
            <a:r>
              <a:rPr lang="es-MX" dirty="0" smtClean="0"/>
              <a:t>Instrumentos de equidad: Becas</a:t>
            </a:r>
          </a:p>
          <a:p>
            <a:r>
              <a:rPr lang="es-MX" dirty="0" smtClean="0"/>
              <a:t>Financiamiento </a:t>
            </a:r>
            <a:r>
              <a:rPr lang="es-MX" dirty="0"/>
              <a:t>diversificado y competitivo</a:t>
            </a:r>
          </a:p>
          <a:p>
            <a:r>
              <a:rPr lang="es-MX" dirty="0"/>
              <a:t>Reforma curricular (enfoque de competencias</a:t>
            </a:r>
            <a:r>
              <a:rPr lang="es-MX" dirty="0" smtClean="0"/>
              <a:t>)</a:t>
            </a:r>
          </a:p>
          <a:p>
            <a:r>
              <a:rPr lang="es-MX" dirty="0" smtClean="0"/>
              <a:t>Énfasis en la ES tecnológica</a:t>
            </a:r>
            <a:endParaRPr lang="es-MX" dirty="0"/>
          </a:p>
          <a:p>
            <a:r>
              <a:rPr lang="es-MX" dirty="0" smtClean="0"/>
              <a:t>Desarrollo </a:t>
            </a:r>
            <a:r>
              <a:rPr lang="es-MX" dirty="0"/>
              <a:t>de ES a </a:t>
            </a:r>
            <a:r>
              <a:rPr lang="es-MX" dirty="0" smtClean="0"/>
              <a:t>distancia</a:t>
            </a:r>
          </a:p>
          <a:p>
            <a:r>
              <a:rPr lang="es-MX" dirty="0" smtClean="0"/>
              <a:t>Segmentación de la ES privada</a:t>
            </a:r>
            <a:endParaRPr lang="es-MX" dirty="0"/>
          </a:p>
          <a:p>
            <a:r>
              <a:rPr lang="es-MX" dirty="0"/>
              <a:t>Convergencia de políticas e instrumentos</a:t>
            </a:r>
          </a:p>
          <a:p>
            <a:r>
              <a:rPr lang="es-MX" dirty="0"/>
              <a:t>Atención a la dimensión </a:t>
            </a:r>
            <a:r>
              <a:rPr lang="es-MX" dirty="0" smtClean="0"/>
              <a:t>internacional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17144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0000"/>
          </a:xfrm>
          <a:solidFill>
            <a:schemeClr val="tx1"/>
          </a:solidFill>
        </p:spPr>
        <p:txBody>
          <a:bodyPr>
            <a:normAutofit fontScale="90000"/>
          </a:bodyPr>
          <a:lstStyle/>
          <a:p>
            <a:pPr algn="r"/>
            <a:r>
              <a:rPr lang="es-MX" sz="3200" dirty="0" smtClean="0">
                <a:solidFill>
                  <a:schemeClr val="bg1"/>
                </a:solidFill>
              </a:rPr>
              <a:t>Matrícula de licenciatura escolarizada 1990-2015</a:t>
            </a:r>
            <a:br>
              <a:rPr lang="es-MX" sz="3200" dirty="0" smtClean="0">
                <a:solidFill>
                  <a:schemeClr val="bg1"/>
                </a:solidFill>
              </a:rPr>
            </a:br>
            <a:r>
              <a:rPr lang="es-MX" sz="2700" dirty="0" smtClean="0">
                <a:solidFill>
                  <a:schemeClr val="bg1"/>
                </a:solidFill>
              </a:rPr>
              <a:t>Incluye TSU, Licenciatura y Educación Normal</a:t>
            </a:r>
            <a:endParaRPr lang="es-MX" sz="2700" dirty="0">
              <a:solidFill>
                <a:schemeClr val="bg1"/>
              </a:solidFill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91507508"/>
              </p:ext>
            </p:extLst>
          </p:nvPr>
        </p:nvGraphicFramePr>
        <p:xfrm>
          <a:off x="4572000" y="906381"/>
          <a:ext cx="4029834" cy="532296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5 Tabla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3307870"/>
              </p:ext>
            </p:extLst>
          </p:nvPr>
        </p:nvGraphicFramePr>
        <p:xfrm>
          <a:off x="511626" y="1024241"/>
          <a:ext cx="3684816" cy="29319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28272"/>
                <a:gridCol w="1228272"/>
                <a:gridCol w="1228272"/>
              </a:tblGrid>
              <a:tr h="0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Año</a:t>
                      </a:r>
                      <a:endParaRPr lang="es-MX" sz="1600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Matrícula</a:t>
                      </a:r>
                      <a:endParaRPr lang="es-MX" sz="1600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/>
                        <a:t>Privada</a:t>
                      </a:r>
                      <a:r>
                        <a:rPr lang="es-MX" sz="1600" baseline="0" dirty="0" smtClean="0"/>
                        <a:t> %</a:t>
                      </a:r>
                      <a:endParaRPr lang="es-MX" sz="1600" dirty="0"/>
                    </a:p>
                  </a:txBody>
                  <a:tcPr anchor="ctr">
                    <a:solidFill>
                      <a:schemeClr val="tx1"/>
                    </a:solidFill>
                  </a:tcPr>
                </a:tc>
              </a:tr>
              <a:tr h="43278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+mn-lt"/>
                        </a:rPr>
                        <a:t>1990</a:t>
                      </a:r>
                      <a:endParaRPr lang="es-MX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+mn-lt"/>
                        </a:rPr>
                        <a:t>1,206,128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+mn-lt"/>
                        </a:rPr>
                        <a:t>19.0</a:t>
                      </a:r>
                    </a:p>
                  </a:txBody>
                  <a:tcPr anchor="ctr"/>
                </a:tc>
              </a:tr>
              <a:tr h="43278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+mn-lt"/>
                        </a:rPr>
                        <a:t>1995</a:t>
                      </a:r>
                      <a:endParaRPr lang="es-MX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1,455,082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23.4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278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+mn-lt"/>
                        </a:rPr>
                        <a:t>2000</a:t>
                      </a:r>
                      <a:endParaRPr lang="es-MX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1,918,948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31.5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278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+mn-lt"/>
                        </a:rPr>
                        <a:t>2005</a:t>
                      </a:r>
                      <a:endParaRPr lang="es-MX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2,292,819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31.9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278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+mn-lt"/>
                        </a:rPr>
                        <a:t>2010</a:t>
                      </a:r>
                      <a:endParaRPr lang="es-MX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2,650,979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30.3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  <a:tr h="432785">
                <a:tc>
                  <a:txBody>
                    <a:bodyPr/>
                    <a:lstStyle/>
                    <a:p>
                      <a:pPr algn="ctr"/>
                      <a:r>
                        <a:rPr lang="es-MX" sz="1600" dirty="0" smtClean="0">
                          <a:latin typeface="+mn-lt"/>
                        </a:rPr>
                        <a:t>2015</a:t>
                      </a:r>
                      <a:endParaRPr lang="es-MX" sz="16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3,310,470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28.8</a:t>
                      </a:r>
                      <a:endParaRPr lang="es-MX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4448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1"/>
            <a:ext cx="9144000" cy="7200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/>
            <a:r>
              <a:rPr lang="es-MX" sz="2800" dirty="0" smtClean="0">
                <a:solidFill>
                  <a:schemeClr val="bg1"/>
                </a:solidFill>
              </a:rPr>
              <a:t>Matrícula de licenciatura por régimen (%)</a:t>
            </a:r>
            <a:endParaRPr lang="es-MX" sz="2800" dirty="0">
              <a:solidFill>
                <a:schemeClr val="bg1"/>
              </a:solidFill>
            </a:endParaRPr>
          </a:p>
        </p:txBody>
      </p:sp>
      <p:graphicFrame>
        <p:nvGraphicFramePr>
          <p:cNvPr id="5" name="Grá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3734273"/>
              </p:ext>
            </p:extLst>
          </p:nvPr>
        </p:nvGraphicFramePr>
        <p:xfrm>
          <a:off x="465292" y="909487"/>
          <a:ext cx="3572634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áfico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65682783"/>
              </p:ext>
            </p:extLst>
          </p:nvPr>
        </p:nvGraphicFramePr>
        <p:xfrm>
          <a:off x="465292" y="3346781"/>
          <a:ext cx="3572634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7" name="Grá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239042921"/>
              </p:ext>
            </p:extLst>
          </p:nvPr>
        </p:nvGraphicFramePr>
        <p:xfrm>
          <a:off x="4700797" y="3346781"/>
          <a:ext cx="3572634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CuadroTexto 7"/>
          <p:cNvSpPr txBox="1"/>
          <p:nvPr/>
        </p:nvSpPr>
        <p:spPr>
          <a:xfrm>
            <a:off x="1395876" y="5876267"/>
            <a:ext cx="63522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      Público autónomo            Público no autónomo            Particular</a:t>
            </a:r>
            <a:endParaRPr lang="es-MX" dirty="0"/>
          </a:p>
        </p:txBody>
      </p:sp>
      <p:sp>
        <p:nvSpPr>
          <p:cNvPr id="9" name="Rectángulo 8"/>
          <p:cNvSpPr/>
          <p:nvPr/>
        </p:nvSpPr>
        <p:spPr>
          <a:xfrm>
            <a:off x="1472075" y="5971921"/>
            <a:ext cx="258945" cy="178025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0" name="Rectángulo 9"/>
          <p:cNvSpPr/>
          <p:nvPr/>
        </p:nvSpPr>
        <p:spPr>
          <a:xfrm>
            <a:off x="3778981" y="5971919"/>
            <a:ext cx="258945" cy="178025"/>
          </a:xfrm>
          <a:prstGeom prst="rect">
            <a:avLst/>
          </a:prstGeom>
          <a:solidFill>
            <a:srgbClr val="7030A0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Rectángulo 10"/>
          <p:cNvSpPr/>
          <p:nvPr/>
        </p:nvSpPr>
        <p:spPr>
          <a:xfrm>
            <a:off x="6357642" y="5971921"/>
            <a:ext cx="258945" cy="178025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4" name="CuadroTexto 13"/>
          <p:cNvSpPr txBox="1"/>
          <p:nvPr/>
        </p:nvSpPr>
        <p:spPr>
          <a:xfrm>
            <a:off x="3155895" y="373183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Matrícula</a:t>
            </a:r>
          </a:p>
          <a:p>
            <a:r>
              <a:rPr lang="es-MX" sz="1400" dirty="0" smtClean="0"/>
              <a:t>2,644,197</a:t>
            </a:r>
            <a:endParaRPr lang="es-MX" sz="1400" dirty="0"/>
          </a:p>
        </p:txBody>
      </p:sp>
      <p:sp>
        <p:nvSpPr>
          <p:cNvPr id="15" name="CuadroTexto 14"/>
          <p:cNvSpPr txBox="1"/>
          <p:nvPr/>
        </p:nvSpPr>
        <p:spPr>
          <a:xfrm>
            <a:off x="7350939" y="3731830"/>
            <a:ext cx="914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1400" dirty="0" smtClean="0"/>
              <a:t>Matrícula</a:t>
            </a:r>
          </a:p>
          <a:p>
            <a:r>
              <a:rPr lang="es-MX" sz="1400" dirty="0" smtClean="0"/>
              <a:t>3,181,507</a:t>
            </a:r>
          </a:p>
        </p:txBody>
      </p:sp>
      <p:graphicFrame>
        <p:nvGraphicFramePr>
          <p:cNvPr id="16" name="Gráfico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0607414"/>
              </p:ext>
            </p:extLst>
          </p:nvPr>
        </p:nvGraphicFramePr>
        <p:xfrm>
          <a:off x="4700797" y="909488"/>
          <a:ext cx="3572634" cy="23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6930115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00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/>
            <a:r>
              <a:rPr lang="es-MX" sz="2800" dirty="0" smtClean="0">
                <a:solidFill>
                  <a:schemeClr val="bg1"/>
                </a:solidFill>
              </a:rPr>
              <a:t>Sistema público de Educación Superior</a:t>
            </a:r>
            <a:endParaRPr lang="es-MX" sz="2800" dirty="0">
              <a:solidFill>
                <a:schemeClr val="bg1"/>
              </a:solidFill>
            </a:endParaRPr>
          </a:p>
        </p:txBody>
      </p:sp>
      <p:graphicFrame>
        <p:nvGraphicFramePr>
          <p:cNvPr id="4" name="Diagrama 1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7566961"/>
              </p:ext>
            </p:extLst>
          </p:nvPr>
        </p:nvGraphicFramePr>
        <p:xfrm>
          <a:off x="204107" y="865414"/>
          <a:ext cx="8735786" cy="5682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2 CuadroTexto"/>
          <p:cNvSpPr txBox="1"/>
          <p:nvPr/>
        </p:nvSpPr>
        <p:spPr>
          <a:xfrm>
            <a:off x="408214" y="5257799"/>
            <a:ext cx="406581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 smtClean="0">
                <a:solidFill>
                  <a:schemeClr val="bg1"/>
                </a:solidFill>
              </a:rPr>
              <a:t>Más de 700 IES públicas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MX" sz="1600" dirty="0" smtClean="0">
                <a:solidFill>
                  <a:schemeClr val="bg1"/>
                </a:solidFill>
              </a:rPr>
              <a:t>Más de 2.5 millones de estudiantes en licenciatura y posgrado </a:t>
            </a:r>
          </a:p>
        </p:txBody>
      </p:sp>
    </p:spTree>
    <p:extLst>
      <p:ext uri="{BB962C8B-B14F-4D97-AF65-F5344CB8AC3E}">
        <p14:creationId xmlns:p14="http://schemas.microsoft.com/office/powerpoint/2010/main" val="161614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00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/>
            <a:r>
              <a:rPr lang="es-MX" sz="2800" dirty="0" smtClean="0">
                <a:solidFill>
                  <a:schemeClr val="bg1"/>
                </a:solidFill>
              </a:rPr>
              <a:t>Normas federales básicas en materia de ES</a:t>
            </a:r>
            <a:endParaRPr lang="es-MX" sz="28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159329"/>
            <a:ext cx="7886700" cy="5017634"/>
          </a:xfrm>
        </p:spPr>
        <p:txBody>
          <a:bodyPr>
            <a:normAutofit/>
          </a:bodyPr>
          <a:lstStyle/>
          <a:p>
            <a:r>
              <a:rPr lang="es-MX" dirty="0" smtClean="0"/>
              <a:t>Constitución Política</a:t>
            </a:r>
          </a:p>
          <a:p>
            <a:pPr lvl="1"/>
            <a:r>
              <a:rPr lang="es-MX" dirty="0" smtClean="0"/>
              <a:t>Artículo 3ro.</a:t>
            </a:r>
          </a:p>
          <a:p>
            <a:pPr lvl="1"/>
            <a:r>
              <a:rPr lang="es-MX" dirty="0" smtClean="0"/>
              <a:t>Artículo 5to. (Profesiones)</a:t>
            </a:r>
          </a:p>
          <a:p>
            <a:pPr lvl="1"/>
            <a:r>
              <a:rPr lang="es-MX" dirty="0" smtClean="0"/>
              <a:t>Artículo 73. (Facultades del Congreso)</a:t>
            </a:r>
          </a:p>
          <a:p>
            <a:pPr lvl="1"/>
            <a:r>
              <a:rPr lang="es-MX" dirty="0" smtClean="0"/>
              <a:t>Artículo 121. (Validez nacional de los títulos)</a:t>
            </a:r>
          </a:p>
          <a:p>
            <a:pPr lvl="1"/>
            <a:r>
              <a:rPr lang="es-MX" dirty="0" smtClean="0"/>
              <a:t>Artículo 133. (Ley Suprema) </a:t>
            </a:r>
          </a:p>
          <a:p>
            <a:r>
              <a:rPr lang="es-MX" dirty="0" smtClean="0"/>
              <a:t>Ley General de Educación</a:t>
            </a:r>
          </a:p>
          <a:p>
            <a:r>
              <a:rPr lang="es-MX" dirty="0" smtClean="0"/>
              <a:t>Ley para la Coordinación de la Educación Superior (1978)</a:t>
            </a:r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472142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7200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/>
            <a:r>
              <a:rPr lang="es-MX" sz="3200" dirty="0" smtClean="0">
                <a:solidFill>
                  <a:schemeClr val="bg1"/>
                </a:solidFill>
              </a:rPr>
              <a:t>Normativa federal relevante</a:t>
            </a:r>
            <a:endParaRPr lang="es-MX" sz="32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270453"/>
            <a:ext cx="7886700" cy="4351338"/>
          </a:xfrm>
        </p:spPr>
        <p:txBody>
          <a:bodyPr>
            <a:normAutofit fontScale="85000" lnSpcReduction="10000"/>
          </a:bodyPr>
          <a:lstStyle/>
          <a:p>
            <a:r>
              <a:rPr lang="es-MX" dirty="0"/>
              <a:t>Ley reglamentaria del Artículo 5° Constitucional</a:t>
            </a:r>
          </a:p>
          <a:p>
            <a:r>
              <a:rPr lang="es-MX" dirty="0"/>
              <a:t>Ley de Ciencia y Tecnología</a:t>
            </a:r>
          </a:p>
          <a:p>
            <a:r>
              <a:rPr lang="es-MX" dirty="0"/>
              <a:t>Ley de Planeación</a:t>
            </a:r>
          </a:p>
          <a:p>
            <a:r>
              <a:rPr lang="es-MX" dirty="0"/>
              <a:t>Ley de Coordinación Fiscal</a:t>
            </a:r>
          </a:p>
          <a:p>
            <a:r>
              <a:rPr lang="es-MX" dirty="0"/>
              <a:t>Ley Orgánica de la Administración Pública </a:t>
            </a:r>
            <a:r>
              <a:rPr lang="es-MX" dirty="0" smtClean="0"/>
              <a:t>Federal</a:t>
            </a:r>
          </a:p>
          <a:p>
            <a:r>
              <a:rPr lang="es-MX" dirty="0" smtClean="0"/>
              <a:t>Ley Federal de las Entidades Paraestatales</a:t>
            </a:r>
            <a:endParaRPr lang="es-MX" dirty="0"/>
          </a:p>
          <a:p>
            <a:r>
              <a:rPr lang="es-MX" dirty="0"/>
              <a:t>Ley Federal de Presupuesto y Responsabilidad Hacendaria</a:t>
            </a:r>
          </a:p>
          <a:p>
            <a:r>
              <a:rPr lang="es-MX" dirty="0"/>
              <a:t>Ley de Fiscalización y Rendición de Cuentas de la Federación</a:t>
            </a:r>
          </a:p>
          <a:p>
            <a:r>
              <a:rPr lang="es-MX" dirty="0"/>
              <a:t>Ley Federal de Transparencia y Acceso a la Información Pública </a:t>
            </a:r>
            <a:r>
              <a:rPr lang="es-MX" dirty="0" smtClean="0"/>
              <a:t>Gubernamental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0243824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200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/>
            <a:r>
              <a:rPr lang="es-MX" sz="3200" dirty="0" smtClean="0">
                <a:solidFill>
                  <a:schemeClr val="bg1"/>
                </a:solidFill>
              </a:rPr>
              <a:t>Disposiciones del Poder Judicial</a:t>
            </a:r>
            <a:endParaRPr lang="es-MX" sz="32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265464"/>
            <a:ext cx="7886700" cy="4911499"/>
          </a:xfrm>
        </p:spPr>
        <p:txBody>
          <a:bodyPr/>
          <a:lstStyle/>
          <a:p>
            <a:pPr marL="0" indent="0">
              <a:buNone/>
            </a:pPr>
            <a:r>
              <a:rPr lang="es-MX" dirty="0" smtClean="0"/>
              <a:t>Interpretaciones y sentencias de la SCJN en materia de autonomía universitaria</a:t>
            </a:r>
          </a:p>
          <a:p>
            <a:pPr lvl="1"/>
            <a:r>
              <a:rPr lang="es-MX" dirty="0" smtClean="0"/>
              <a:t>Alcances de la autonomía</a:t>
            </a:r>
          </a:p>
          <a:p>
            <a:pPr lvl="1"/>
            <a:r>
              <a:rPr lang="es-MX" dirty="0"/>
              <a:t>Gobierno </a:t>
            </a:r>
            <a:r>
              <a:rPr lang="es-MX" dirty="0" smtClean="0"/>
              <a:t>universitario</a:t>
            </a:r>
          </a:p>
          <a:p>
            <a:pPr lvl="1"/>
            <a:r>
              <a:rPr lang="es-MX" dirty="0" smtClean="0"/>
              <a:t>Autoridad para efectos de juicio de amparo</a:t>
            </a:r>
          </a:p>
          <a:p>
            <a:pPr lvl="1"/>
            <a:r>
              <a:rPr lang="es-MX" dirty="0" smtClean="0"/>
              <a:t>Obligaciones de las universidades autónomas</a:t>
            </a:r>
          </a:p>
          <a:p>
            <a:pPr lvl="1"/>
            <a:r>
              <a:rPr lang="es-MX" dirty="0" smtClean="0"/>
              <a:t>Fiscalización y rendición de cuentas</a:t>
            </a:r>
          </a:p>
          <a:p>
            <a:pPr lvl="1"/>
            <a:r>
              <a:rPr lang="es-MX" dirty="0" smtClean="0"/>
              <a:t>Disciplina escolar</a:t>
            </a:r>
          </a:p>
          <a:p>
            <a:pPr lvl="1"/>
            <a:r>
              <a:rPr lang="es-MX" dirty="0" smtClean="0"/>
              <a:t>Procesos de selección estudiantil</a:t>
            </a:r>
            <a:endParaRPr lang="es-MX" dirty="0"/>
          </a:p>
          <a:p>
            <a:pPr lvl="1"/>
            <a:r>
              <a:rPr lang="es-MX" dirty="0" smtClean="0"/>
              <a:t>Cobro de cuotas y derechos</a:t>
            </a:r>
          </a:p>
        </p:txBody>
      </p:sp>
    </p:spTree>
    <p:extLst>
      <p:ext uri="{BB962C8B-B14F-4D97-AF65-F5344CB8AC3E}">
        <p14:creationId xmlns:p14="http://schemas.microsoft.com/office/powerpoint/2010/main" val="20061635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" y="0"/>
            <a:ext cx="9144000" cy="720000"/>
          </a:xfrm>
          <a:solidFill>
            <a:schemeClr val="tx1"/>
          </a:solidFill>
        </p:spPr>
        <p:txBody>
          <a:bodyPr>
            <a:normAutofit/>
          </a:bodyPr>
          <a:lstStyle/>
          <a:p>
            <a:pPr algn="r"/>
            <a:r>
              <a:rPr lang="es-MX" sz="3200" dirty="0" smtClean="0">
                <a:solidFill>
                  <a:schemeClr val="bg1"/>
                </a:solidFill>
              </a:rPr>
              <a:t>Lineamientos y Reglas de Operación (SEP)</a:t>
            </a:r>
            <a:endParaRPr lang="es-MX" sz="3200" dirty="0">
              <a:solidFill>
                <a:schemeClr val="bg1"/>
              </a:solidFill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28650" y="1270453"/>
            <a:ext cx="7886700" cy="4351338"/>
          </a:xfrm>
        </p:spPr>
        <p:txBody>
          <a:bodyPr>
            <a:normAutofit fontScale="92500"/>
          </a:bodyPr>
          <a:lstStyle/>
          <a:p>
            <a:r>
              <a:rPr lang="es-MX" dirty="0" smtClean="0"/>
              <a:t>Fondos extraordinarios</a:t>
            </a:r>
          </a:p>
          <a:p>
            <a:pPr lvl="1"/>
            <a:r>
              <a:rPr lang="es-MX" dirty="0" smtClean="0"/>
              <a:t>Fondo </a:t>
            </a:r>
            <a:r>
              <a:rPr lang="es-MX" dirty="0"/>
              <a:t>de Apoyo para el Saneamiento Financiero y la Atención a Problemas Estructurales de las </a:t>
            </a:r>
            <a:r>
              <a:rPr lang="es-MX" dirty="0" smtClean="0"/>
              <a:t>UPE</a:t>
            </a:r>
          </a:p>
          <a:p>
            <a:pPr lvl="1"/>
            <a:r>
              <a:rPr lang="es-MX" dirty="0"/>
              <a:t>Fondo para Elevar la Calidad de la Educación Superior (FECES</a:t>
            </a:r>
            <a:r>
              <a:rPr lang="es-MX" dirty="0" smtClean="0"/>
              <a:t>)</a:t>
            </a:r>
          </a:p>
          <a:p>
            <a:pPr lvl="1"/>
            <a:r>
              <a:rPr lang="es-MX" dirty="0"/>
              <a:t>Programa de Expansión en la Oferta Educativa en Educación Media Superior y </a:t>
            </a:r>
            <a:r>
              <a:rPr lang="es-MX" dirty="0" smtClean="0"/>
              <a:t>Superior</a:t>
            </a:r>
          </a:p>
          <a:p>
            <a:pPr lvl="1"/>
            <a:r>
              <a:rPr lang="pt-BR" dirty="0"/>
              <a:t>Programa de Carrera Docente (UPES</a:t>
            </a:r>
            <a:r>
              <a:rPr lang="pt-BR" dirty="0" smtClean="0"/>
              <a:t>)</a:t>
            </a:r>
          </a:p>
          <a:p>
            <a:r>
              <a:rPr lang="pt-BR" dirty="0" smtClean="0"/>
              <a:t>Programa para la inclusión y calidad educativa</a:t>
            </a:r>
          </a:p>
          <a:p>
            <a:r>
              <a:rPr lang="pt-BR" dirty="0" smtClean="0"/>
              <a:t>Programa de Apoyo al Desarrollo de la Educación Superior (PADES</a:t>
            </a:r>
            <a:r>
              <a:rPr lang="pt-BR" dirty="0" smtClean="0"/>
              <a:t>)</a:t>
            </a:r>
          </a:p>
          <a:p>
            <a:r>
              <a:rPr lang="pt-BR" dirty="0" smtClean="0"/>
              <a:t>Programa Nacional de Becas</a:t>
            </a:r>
            <a:endParaRPr lang="pt-BR" dirty="0" smtClean="0"/>
          </a:p>
          <a:p>
            <a:endParaRPr lang="pt-BR" dirty="0" smtClean="0"/>
          </a:p>
          <a:p>
            <a:pPr lvl="1"/>
            <a:endParaRPr lang="es-MX" dirty="0" smtClean="0"/>
          </a:p>
          <a:p>
            <a:pPr lvl="1"/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54463256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3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3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4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5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3124</TotalTime>
  <Words>811</Words>
  <Application>Microsoft Office PowerPoint</Application>
  <PresentationFormat>Presentación en pantalla (4:3)</PresentationFormat>
  <Paragraphs>177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3</vt:i4>
      </vt:variant>
      <vt:variant>
        <vt:lpstr>Títulos de diapositiva</vt:lpstr>
      </vt:variant>
      <vt:variant>
        <vt:i4>14</vt:i4>
      </vt:variant>
    </vt:vector>
  </HeadingPairs>
  <TitlesOfParts>
    <vt:vector size="17" baseType="lpstr">
      <vt:lpstr>Tema de Office</vt:lpstr>
      <vt:lpstr>3_Tema de Office</vt:lpstr>
      <vt:lpstr>4_Tema de Office</vt:lpstr>
      <vt:lpstr>Presentación de PowerPoint</vt:lpstr>
      <vt:lpstr>Pautas de modernización del SES 1990-2015</vt:lpstr>
      <vt:lpstr>Matrícula de licenciatura escolarizada 1990-2015 Incluye TSU, Licenciatura y Educación Normal</vt:lpstr>
      <vt:lpstr>Matrícula de licenciatura por régimen (%)</vt:lpstr>
      <vt:lpstr>Sistema público de Educación Superior</vt:lpstr>
      <vt:lpstr>Normas federales básicas en materia de ES</vt:lpstr>
      <vt:lpstr>Normativa federal relevante</vt:lpstr>
      <vt:lpstr>Disposiciones del Poder Judicial</vt:lpstr>
      <vt:lpstr>Lineamientos y Reglas de Operación (SEP)</vt:lpstr>
      <vt:lpstr>Acuerdos secretariales SEP</vt:lpstr>
      <vt:lpstr>Disposiciones del sistema de planeación</vt:lpstr>
      <vt:lpstr>La regulación federalista</vt:lpstr>
      <vt:lpstr>Movimiento en los estados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Roberto Rodríguez Gómez</dc:creator>
  <cp:lastModifiedBy>PC</cp:lastModifiedBy>
  <cp:revision>70</cp:revision>
  <cp:lastPrinted>2016-04-14T12:18:58Z</cp:lastPrinted>
  <dcterms:created xsi:type="dcterms:W3CDTF">2016-04-04T17:03:02Z</dcterms:created>
  <dcterms:modified xsi:type="dcterms:W3CDTF">2016-04-14T12:24:59Z</dcterms:modified>
</cp:coreProperties>
</file>