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5"/>
  </p:notesMasterIdLst>
  <p:handoutMasterIdLst>
    <p:handoutMasterId r:id="rId16"/>
  </p:handoutMasterIdLst>
  <p:sldIdLst>
    <p:sldId id="350" r:id="rId5"/>
    <p:sldId id="351" r:id="rId6"/>
    <p:sldId id="355" r:id="rId7"/>
    <p:sldId id="356" r:id="rId8"/>
    <p:sldId id="357" r:id="rId9"/>
    <p:sldId id="358" r:id="rId10"/>
    <p:sldId id="359" r:id="rId11"/>
    <p:sldId id="360" r:id="rId12"/>
    <p:sldId id="364" r:id="rId13"/>
    <p:sldId id="362" r:id="rId14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5226" autoAdjust="0"/>
  </p:normalViewPr>
  <p:slideViewPr>
    <p:cSldViewPr snapToGrid="0">
      <p:cViewPr>
        <p:scale>
          <a:sx n="51" d="100"/>
          <a:sy n="51" d="100"/>
        </p:scale>
        <p:origin x="-1464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28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64D3CC-9696-4BA7-AED0-9F37D5BC53C3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45FFE1-C768-477F-A74B-4A0D25080121}">
      <dgm:prSet/>
      <dgm:spPr/>
      <dgm:t>
        <a:bodyPr/>
        <a:lstStyle/>
        <a:p>
          <a:r>
            <a:rPr lang="es-MX" dirty="0">
              <a:solidFill>
                <a:schemeClr val="bg1"/>
              </a:solidFill>
            </a:rPr>
            <a:t>Curso de Argumentación Jurídica </a:t>
          </a:r>
          <a:endParaRPr lang="en-US" dirty="0">
            <a:solidFill>
              <a:schemeClr val="bg1"/>
            </a:solidFill>
          </a:endParaRPr>
        </a:p>
      </dgm:t>
    </dgm:pt>
    <dgm:pt modelId="{6FC963DE-92DC-4336-8AD5-BAFFD2EC87B5}" type="parTrans" cxnId="{DE6B7141-03BE-489C-BAB8-2691665ABFB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DF3001D-4CBB-46A1-B044-4FE2CD22B7CD}" type="sibTrans" cxnId="{DE6B7141-03BE-489C-BAB8-2691665ABFB3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23A02FB-DD28-4D49-B5E8-5FE2814819BF}">
      <dgm:prSet/>
      <dgm:spPr/>
      <dgm:t>
        <a:bodyPr/>
        <a:lstStyle/>
        <a:p>
          <a:r>
            <a:rPr lang="es-MX" dirty="0">
              <a:solidFill>
                <a:schemeClr val="bg1"/>
              </a:solidFill>
            </a:rPr>
            <a:t>Protocolos para la atención de la violencia de género</a:t>
          </a:r>
          <a:endParaRPr lang="en-US" dirty="0">
            <a:solidFill>
              <a:schemeClr val="bg1"/>
            </a:solidFill>
          </a:endParaRPr>
        </a:p>
      </dgm:t>
    </dgm:pt>
    <dgm:pt modelId="{17F27B5D-EE11-4C76-B72B-3C80119219FD}" type="parTrans" cxnId="{DFC35F0B-1421-4BE3-8D37-0880C73A168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61F58F2-D7EA-4C4E-A52F-9172CDFA235F}" type="sibTrans" cxnId="{DFC35F0B-1421-4BE3-8D37-0880C73A168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477D868-8D06-40A1-8BDE-8ADE250CD0C4}">
      <dgm:prSet/>
      <dgm:spPr/>
      <dgm:t>
        <a:bodyPr/>
        <a:lstStyle/>
        <a:p>
          <a:r>
            <a:rPr lang="es-MX">
              <a:solidFill>
                <a:schemeClr val="bg1"/>
              </a:solidFill>
            </a:rPr>
            <a:t>Diplomado en Proceso Penal Acusatorio</a:t>
          </a:r>
          <a:endParaRPr lang="en-US">
            <a:solidFill>
              <a:schemeClr val="bg1"/>
            </a:solidFill>
          </a:endParaRPr>
        </a:p>
      </dgm:t>
    </dgm:pt>
    <dgm:pt modelId="{3D95D321-5328-4E46-93BF-FA7297C4B373}" type="parTrans" cxnId="{B38F4E14-B84F-4617-85DF-71BE3134C0A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68FCD93-435A-4354-8920-337BEF828CBD}" type="sibTrans" cxnId="{B38F4E14-B84F-4617-85DF-71BE3134C0A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D2C68C3-5063-4D48-A512-5A173E7FE603}">
      <dgm:prSet/>
      <dgm:spPr/>
      <dgm:t>
        <a:bodyPr/>
        <a:lstStyle/>
        <a:p>
          <a:r>
            <a:rPr lang="es-MX" dirty="0">
              <a:solidFill>
                <a:schemeClr val="bg1"/>
              </a:solidFill>
            </a:rPr>
            <a:t>Formación de agentes de paz</a:t>
          </a:r>
          <a:endParaRPr lang="en-US" dirty="0">
            <a:solidFill>
              <a:schemeClr val="bg1"/>
            </a:solidFill>
          </a:endParaRPr>
        </a:p>
      </dgm:t>
    </dgm:pt>
    <dgm:pt modelId="{5BAE2E6B-56BC-454A-92E4-1F98929DDD16}" type="parTrans" cxnId="{8AD5EB09-C398-4E4C-8822-265170F91F0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A13BF17-3D40-4DA5-8D8C-42A463CFE8B1}" type="sibTrans" cxnId="{8AD5EB09-C398-4E4C-8822-265170F91F0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87601B8-F5C1-4E32-969E-ADF2C85A1A9A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Aproximación</a:t>
          </a:r>
          <a:r>
            <a:rPr lang="en-US" dirty="0">
              <a:solidFill>
                <a:schemeClr val="bg1"/>
              </a:solidFill>
            </a:rPr>
            <a:t> a la </a:t>
          </a:r>
          <a:r>
            <a:rPr lang="en-US" dirty="0" err="1">
              <a:solidFill>
                <a:schemeClr val="bg1"/>
              </a:solidFill>
            </a:rPr>
            <a:t>Atención</a:t>
          </a:r>
          <a:r>
            <a:rPr lang="en-US" dirty="0">
              <a:solidFill>
                <a:schemeClr val="bg1"/>
              </a:solidFill>
            </a:rPr>
            <a:t> de la </a:t>
          </a:r>
          <a:r>
            <a:rPr lang="en-US" dirty="0" err="1">
              <a:solidFill>
                <a:schemeClr val="bg1"/>
              </a:solidFill>
            </a:rPr>
            <a:t>Violencia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en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Instituciones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Educación</a:t>
          </a:r>
          <a:r>
            <a:rPr lang="en-US" dirty="0">
              <a:solidFill>
                <a:schemeClr val="bg1"/>
              </a:solidFill>
            </a:rPr>
            <a:t> Superior </a:t>
          </a:r>
          <a:r>
            <a:rPr lang="en-US" dirty="0" err="1">
              <a:solidFill>
                <a:schemeClr val="bg1"/>
              </a:solidFill>
            </a:rPr>
            <a:t>através</a:t>
          </a:r>
          <a:r>
            <a:rPr lang="en-US" dirty="0">
              <a:solidFill>
                <a:schemeClr val="bg1"/>
              </a:solidFill>
            </a:rPr>
            <a:t> del </a:t>
          </a:r>
          <a:r>
            <a:rPr lang="en-US" dirty="0" err="1">
              <a:solidFill>
                <a:schemeClr val="bg1"/>
              </a:solidFill>
            </a:rPr>
            <a:t>Método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Análisis</a:t>
          </a:r>
          <a:r>
            <a:rPr lang="en-US" dirty="0">
              <a:solidFill>
                <a:schemeClr val="bg1"/>
              </a:solidFill>
            </a:rPr>
            <a:t> de Casos</a:t>
          </a:r>
        </a:p>
      </dgm:t>
    </dgm:pt>
    <dgm:pt modelId="{A93D5932-B074-47FF-83A7-0E5A8DC7E8D1}" type="parTrans" cxnId="{2764A592-7A96-4639-A5FE-C7C8221CFC39}">
      <dgm:prSet/>
      <dgm:spPr/>
      <dgm:t>
        <a:bodyPr/>
        <a:lstStyle/>
        <a:p>
          <a:endParaRPr lang="es-MX"/>
        </a:p>
      </dgm:t>
    </dgm:pt>
    <dgm:pt modelId="{60DA0448-0236-4059-A384-C5AFE3401FBB}" type="sibTrans" cxnId="{2764A592-7A96-4639-A5FE-C7C8221CFC39}">
      <dgm:prSet/>
      <dgm:spPr/>
      <dgm:t>
        <a:bodyPr/>
        <a:lstStyle/>
        <a:p>
          <a:endParaRPr lang="es-MX"/>
        </a:p>
      </dgm:t>
    </dgm:pt>
    <dgm:pt modelId="{8FCE8E93-D483-4280-8CC8-399971B89D71}" type="pres">
      <dgm:prSet presAssocID="{BE64D3CC-9696-4BA7-AED0-9F37D5BC53C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6976A64-7016-402C-AB43-1F1D09A76609}" type="pres">
      <dgm:prSet presAssocID="{C245FFE1-C768-477F-A74B-4A0D25080121}" presName="parentLin" presStyleCnt="0"/>
      <dgm:spPr/>
    </dgm:pt>
    <dgm:pt modelId="{9CC4218D-C4F1-4152-A217-7D6523F1DA60}" type="pres">
      <dgm:prSet presAssocID="{C245FFE1-C768-477F-A74B-4A0D25080121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5EE8FFBE-6F92-4629-95A5-134C387F9342}" type="pres">
      <dgm:prSet presAssocID="{C245FFE1-C768-477F-A74B-4A0D25080121}" presName="parentText" presStyleLbl="node1" presStyleIdx="0" presStyleCnt="5" custLinFactNeighborX="-68634" custLinFactNeighborY="438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BDA9FB-2D31-43AC-A2C5-D8FD5D5C3832}" type="pres">
      <dgm:prSet presAssocID="{C245FFE1-C768-477F-A74B-4A0D25080121}" presName="negativeSpace" presStyleCnt="0"/>
      <dgm:spPr/>
    </dgm:pt>
    <dgm:pt modelId="{1F57CE7D-19F3-434E-B2BE-7CFAFBFDC964}" type="pres">
      <dgm:prSet presAssocID="{C245FFE1-C768-477F-A74B-4A0D25080121}" presName="childText" presStyleLbl="conFgAcc1" presStyleIdx="0" presStyleCnt="5">
        <dgm:presLayoutVars>
          <dgm:bulletEnabled val="1"/>
        </dgm:presLayoutVars>
      </dgm:prSet>
      <dgm:spPr/>
    </dgm:pt>
    <dgm:pt modelId="{D2C18A0A-E91A-4C82-BA92-8D5AE55478F9}" type="pres">
      <dgm:prSet presAssocID="{0DF3001D-4CBB-46A1-B044-4FE2CD22B7CD}" presName="spaceBetweenRectangles" presStyleCnt="0"/>
      <dgm:spPr/>
    </dgm:pt>
    <dgm:pt modelId="{F392A407-46E5-4FC9-BD7C-899DBCE2680D}" type="pres">
      <dgm:prSet presAssocID="{823A02FB-DD28-4D49-B5E8-5FE2814819BF}" presName="parentLin" presStyleCnt="0"/>
      <dgm:spPr/>
    </dgm:pt>
    <dgm:pt modelId="{C292C546-DCDB-4F73-BD67-EF112BAF9549}" type="pres">
      <dgm:prSet presAssocID="{823A02FB-DD28-4D49-B5E8-5FE2814819BF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02C435F3-75E4-49E2-A21F-BDBE9ADDC5C6}" type="pres">
      <dgm:prSet presAssocID="{823A02FB-DD28-4D49-B5E8-5FE2814819BF}" presName="parentText" presStyleLbl="node1" presStyleIdx="1" presStyleCnt="5" custLinFactNeighborX="4762" custLinFactNeighborY="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6389B3-E7B7-4792-BB60-E3CDC84466BE}" type="pres">
      <dgm:prSet presAssocID="{823A02FB-DD28-4D49-B5E8-5FE2814819BF}" presName="negativeSpace" presStyleCnt="0"/>
      <dgm:spPr/>
    </dgm:pt>
    <dgm:pt modelId="{2D4B9BC3-46D0-49AE-92CD-22D451433BE7}" type="pres">
      <dgm:prSet presAssocID="{823A02FB-DD28-4D49-B5E8-5FE2814819BF}" presName="childText" presStyleLbl="conFgAcc1" presStyleIdx="1" presStyleCnt="5">
        <dgm:presLayoutVars>
          <dgm:bulletEnabled val="1"/>
        </dgm:presLayoutVars>
      </dgm:prSet>
      <dgm:spPr/>
    </dgm:pt>
    <dgm:pt modelId="{448ACE38-9BCA-41C7-A8B0-5A4438863226}" type="pres">
      <dgm:prSet presAssocID="{D61F58F2-D7EA-4C4E-A52F-9172CDFA235F}" presName="spaceBetweenRectangles" presStyleCnt="0"/>
      <dgm:spPr/>
    </dgm:pt>
    <dgm:pt modelId="{5F9FB9B5-0D6D-4C82-9CBC-020CF3FA83BD}" type="pres">
      <dgm:prSet presAssocID="{0477D868-8D06-40A1-8BDE-8ADE250CD0C4}" presName="parentLin" presStyleCnt="0"/>
      <dgm:spPr/>
    </dgm:pt>
    <dgm:pt modelId="{81373E27-2094-4288-AD90-64EA91D110FB}" type="pres">
      <dgm:prSet presAssocID="{0477D868-8D06-40A1-8BDE-8ADE250CD0C4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804526CB-F527-4B1A-A1F8-841581C01C4F}" type="pres">
      <dgm:prSet presAssocID="{0477D868-8D06-40A1-8BDE-8ADE250CD0C4}" presName="parentText" presStyleLbl="node1" presStyleIdx="2" presStyleCnt="5" custLinFactNeighborX="37127" custLinFactNeighborY="199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949685-C5B3-4E51-8A6F-55882C2EED61}" type="pres">
      <dgm:prSet presAssocID="{0477D868-8D06-40A1-8BDE-8ADE250CD0C4}" presName="negativeSpace" presStyleCnt="0"/>
      <dgm:spPr/>
    </dgm:pt>
    <dgm:pt modelId="{E2352AE7-123E-4C52-866A-FCB8AAAAA476}" type="pres">
      <dgm:prSet presAssocID="{0477D868-8D06-40A1-8BDE-8ADE250CD0C4}" presName="childText" presStyleLbl="conFgAcc1" presStyleIdx="2" presStyleCnt="5">
        <dgm:presLayoutVars>
          <dgm:bulletEnabled val="1"/>
        </dgm:presLayoutVars>
      </dgm:prSet>
      <dgm:spPr/>
    </dgm:pt>
    <dgm:pt modelId="{DAA829FA-2AFA-4D0E-9837-BF78BF8B3EEE}" type="pres">
      <dgm:prSet presAssocID="{B68FCD93-435A-4354-8920-337BEF828CBD}" presName="spaceBetweenRectangles" presStyleCnt="0"/>
      <dgm:spPr/>
    </dgm:pt>
    <dgm:pt modelId="{7D12C7EA-6C2E-4BF8-B2CA-CAE27AD207B2}" type="pres">
      <dgm:prSet presAssocID="{9D2C68C3-5063-4D48-A512-5A173E7FE603}" presName="parentLin" presStyleCnt="0"/>
      <dgm:spPr/>
    </dgm:pt>
    <dgm:pt modelId="{10ACF385-8C88-4E0C-ABBB-846994296621}" type="pres">
      <dgm:prSet presAssocID="{9D2C68C3-5063-4D48-A512-5A173E7FE603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CCF45EA1-8BF9-417B-9B9C-D603C6DD51B2}" type="pres">
      <dgm:prSet presAssocID="{9D2C68C3-5063-4D48-A512-5A173E7FE603}" presName="parentText" presStyleLbl="node1" presStyleIdx="3" presStyleCnt="5" custLinFactX="734" custLinFactNeighborX="100000" custLinFactNeighborY="-548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DE93F2-E88D-4C50-A146-8E4149B291A7}" type="pres">
      <dgm:prSet presAssocID="{9D2C68C3-5063-4D48-A512-5A173E7FE603}" presName="negativeSpace" presStyleCnt="0"/>
      <dgm:spPr/>
    </dgm:pt>
    <dgm:pt modelId="{DBBF4F31-4AFC-4BFB-9DCB-C5D5F751527B}" type="pres">
      <dgm:prSet presAssocID="{9D2C68C3-5063-4D48-A512-5A173E7FE603}" presName="childText" presStyleLbl="conFgAcc1" presStyleIdx="3" presStyleCnt="5">
        <dgm:presLayoutVars>
          <dgm:bulletEnabled val="1"/>
        </dgm:presLayoutVars>
      </dgm:prSet>
      <dgm:spPr/>
    </dgm:pt>
    <dgm:pt modelId="{C1526637-A641-46DA-9E19-A896CFBFA01D}" type="pres">
      <dgm:prSet presAssocID="{DA13BF17-3D40-4DA5-8D8C-42A463CFE8B1}" presName="spaceBetweenRectangles" presStyleCnt="0"/>
      <dgm:spPr/>
    </dgm:pt>
    <dgm:pt modelId="{3D82314B-5CC9-439F-8447-BC1A36B5B41C}" type="pres">
      <dgm:prSet presAssocID="{E87601B8-F5C1-4E32-969E-ADF2C85A1A9A}" presName="parentLin" presStyleCnt="0"/>
      <dgm:spPr/>
    </dgm:pt>
    <dgm:pt modelId="{80912683-C24C-4030-B36D-FB81A515008B}" type="pres">
      <dgm:prSet presAssocID="{E87601B8-F5C1-4E32-969E-ADF2C85A1A9A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1E0CC0F5-F7B2-44E8-BFB8-71ECFB50545A}" type="pres">
      <dgm:prSet presAssocID="{E87601B8-F5C1-4E32-969E-ADF2C85A1A9A}" presName="parentText" presStyleLbl="node1" presStyleIdx="4" presStyleCnt="5" custLinFactX="6689" custLinFactNeighborX="100000" custLinFactNeighborY="-548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E9E28F-9061-482A-9A76-8D4D1EABF3E1}" type="pres">
      <dgm:prSet presAssocID="{E87601B8-F5C1-4E32-969E-ADF2C85A1A9A}" presName="negativeSpace" presStyleCnt="0"/>
      <dgm:spPr/>
    </dgm:pt>
    <dgm:pt modelId="{63F96917-AD22-4F19-B048-27476C346CA5}" type="pres">
      <dgm:prSet presAssocID="{E87601B8-F5C1-4E32-969E-ADF2C85A1A9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764A592-7A96-4639-A5FE-C7C8221CFC39}" srcId="{BE64D3CC-9696-4BA7-AED0-9F37D5BC53C3}" destId="{E87601B8-F5C1-4E32-969E-ADF2C85A1A9A}" srcOrd="4" destOrd="0" parTransId="{A93D5932-B074-47FF-83A7-0E5A8DC7E8D1}" sibTransId="{60DA0448-0236-4059-A384-C5AFE3401FBB}"/>
    <dgm:cxn modelId="{DFC35F0B-1421-4BE3-8D37-0880C73A1682}" srcId="{BE64D3CC-9696-4BA7-AED0-9F37D5BC53C3}" destId="{823A02FB-DD28-4D49-B5E8-5FE2814819BF}" srcOrd="1" destOrd="0" parTransId="{17F27B5D-EE11-4C76-B72B-3C80119219FD}" sibTransId="{D61F58F2-D7EA-4C4E-A52F-9172CDFA235F}"/>
    <dgm:cxn modelId="{69F5C887-D6F9-4D5B-B14F-533D0BF5DBAA}" type="presOf" srcId="{BE64D3CC-9696-4BA7-AED0-9F37D5BC53C3}" destId="{8FCE8E93-D483-4280-8CC8-399971B89D71}" srcOrd="0" destOrd="0" presId="urn:microsoft.com/office/officeart/2005/8/layout/list1"/>
    <dgm:cxn modelId="{8AD5EB09-C398-4E4C-8822-265170F91F08}" srcId="{BE64D3CC-9696-4BA7-AED0-9F37D5BC53C3}" destId="{9D2C68C3-5063-4D48-A512-5A173E7FE603}" srcOrd="3" destOrd="0" parTransId="{5BAE2E6B-56BC-454A-92E4-1F98929DDD16}" sibTransId="{DA13BF17-3D40-4DA5-8D8C-42A463CFE8B1}"/>
    <dgm:cxn modelId="{DE6B7141-03BE-489C-BAB8-2691665ABFB3}" srcId="{BE64D3CC-9696-4BA7-AED0-9F37D5BC53C3}" destId="{C245FFE1-C768-477F-A74B-4A0D25080121}" srcOrd="0" destOrd="0" parTransId="{6FC963DE-92DC-4336-8AD5-BAFFD2EC87B5}" sibTransId="{0DF3001D-4CBB-46A1-B044-4FE2CD22B7CD}"/>
    <dgm:cxn modelId="{F2EB453B-E182-471D-A0D5-FE1D1CD40209}" type="presOf" srcId="{9D2C68C3-5063-4D48-A512-5A173E7FE603}" destId="{10ACF385-8C88-4E0C-ABBB-846994296621}" srcOrd="0" destOrd="0" presId="urn:microsoft.com/office/officeart/2005/8/layout/list1"/>
    <dgm:cxn modelId="{F123B212-69AB-457D-BA9E-3507D7A45AFD}" type="presOf" srcId="{0477D868-8D06-40A1-8BDE-8ADE250CD0C4}" destId="{81373E27-2094-4288-AD90-64EA91D110FB}" srcOrd="0" destOrd="0" presId="urn:microsoft.com/office/officeart/2005/8/layout/list1"/>
    <dgm:cxn modelId="{2219ADC9-DE68-4C69-8A4E-A1F2129F99E2}" type="presOf" srcId="{823A02FB-DD28-4D49-B5E8-5FE2814819BF}" destId="{02C435F3-75E4-49E2-A21F-BDBE9ADDC5C6}" srcOrd="1" destOrd="0" presId="urn:microsoft.com/office/officeart/2005/8/layout/list1"/>
    <dgm:cxn modelId="{42EC52CF-B97C-48E2-9769-A4D99571E537}" type="presOf" srcId="{C245FFE1-C768-477F-A74B-4A0D25080121}" destId="{5EE8FFBE-6F92-4629-95A5-134C387F9342}" srcOrd="1" destOrd="0" presId="urn:microsoft.com/office/officeart/2005/8/layout/list1"/>
    <dgm:cxn modelId="{D6B191EF-9CB0-437F-B52A-0C8FC5D47E74}" type="presOf" srcId="{E87601B8-F5C1-4E32-969E-ADF2C85A1A9A}" destId="{1E0CC0F5-F7B2-44E8-BFB8-71ECFB50545A}" srcOrd="1" destOrd="0" presId="urn:microsoft.com/office/officeart/2005/8/layout/list1"/>
    <dgm:cxn modelId="{B38F4E14-B84F-4617-85DF-71BE3134C0AF}" srcId="{BE64D3CC-9696-4BA7-AED0-9F37D5BC53C3}" destId="{0477D868-8D06-40A1-8BDE-8ADE250CD0C4}" srcOrd="2" destOrd="0" parTransId="{3D95D321-5328-4E46-93BF-FA7297C4B373}" sibTransId="{B68FCD93-435A-4354-8920-337BEF828CBD}"/>
    <dgm:cxn modelId="{020D0A73-0B10-4B7F-8AC4-92A52E165814}" type="presOf" srcId="{9D2C68C3-5063-4D48-A512-5A173E7FE603}" destId="{CCF45EA1-8BF9-417B-9B9C-D603C6DD51B2}" srcOrd="1" destOrd="0" presId="urn:microsoft.com/office/officeart/2005/8/layout/list1"/>
    <dgm:cxn modelId="{3D485FF6-DFBC-49C2-9313-1D1B73FD6C22}" type="presOf" srcId="{823A02FB-DD28-4D49-B5E8-5FE2814819BF}" destId="{C292C546-DCDB-4F73-BD67-EF112BAF9549}" srcOrd="0" destOrd="0" presId="urn:microsoft.com/office/officeart/2005/8/layout/list1"/>
    <dgm:cxn modelId="{B5E61CAB-576E-4920-8BF6-2D93348254B0}" type="presOf" srcId="{C245FFE1-C768-477F-A74B-4A0D25080121}" destId="{9CC4218D-C4F1-4152-A217-7D6523F1DA60}" srcOrd="0" destOrd="0" presId="urn:microsoft.com/office/officeart/2005/8/layout/list1"/>
    <dgm:cxn modelId="{E3206929-872C-45F5-A3BA-5117A9BB5A8D}" type="presOf" srcId="{E87601B8-F5C1-4E32-969E-ADF2C85A1A9A}" destId="{80912683-C24C-4030-B36D-FB81A515008B}" srcOrd="0" destOrd="0" presId="urn:microsoft.com/office/officeart/2005/8/layout/list1"/>
    <dgm:cxn modelId="{FD1BC774-91CC-4C23-A414-A411F29C655D}" type="presOf" srcId="{0477D868-8D06-40A1-8BDE-8ADE250CD0C4}" destId="{804526CB-F527-4B1A-A1F8-841581C01C4F}" srcOrd="1" destOrd="0" presId="urn:microsoft.com/office/officeart/2005/8/layout/list1"/>
    <dgm:cxn modelId="{A837C634-6CE1-4E42-BCC6-12D0BF703CB8}" type="presParOf" srcId="{8FCE8E93-D483-4280-8CC8-399971B89D71}" destId="{46976A64-7016-402C-AB43-1F1D09A76609}" srcOrd="0" destOrd="0" presId="urn:microsoft.com/office/officeart/2005/8/layout/list1"/>
    <dgm:cxn modelId="{470A6D1E-140C-4FEC-AE48-83FD29B85BB7}" type="presParOf" srcId="{46976A64-7016-402C-AB43-1F1D09A76609}" destId="{9CC4218D-C4F1-4152-A217-7D6523F1DA60}" srcOrd="0" destOrd="0" presId="urn:microsoft.com/office/officeart/2005/8/layout/list1"/>
    <dgm:cxn modelId="{A2ED817C-9CC0-4626-97C8-310547FA2516}" type="presParOf" srcId="{46976A64-7016-402C-AB43-1F1D09A76609}" destId="{5EE8FFBE-6F92-4629-95A5-134C387F9342}" srcOrd="1" destOrd="0" presId="urn:microsoft.com/office/officeart/2005/8/layout/list1"/>
    <dgm:cxn modelId="{D0116579-4831-4A63-85B7-10822B6791E0}" type="presParOf" srcId="{8FCE8E93-D483-4280-8CC8-399971B89D71}" destId="{9EBDA9FB-2D31-43AC-A2C5-D8FD5D5C3832}" srcOrd="1" destOrd="0" presId="urn:microsoft.com/office/officeart/2005/8/layout/list1"/>
    <dgm:cxn modelId="{DDEE36E9-60C7-4E98-8298-75039C591F3D}" type="presParOf" srcId="{8FCE8E93-D483-4280-8CC8-399971B89D71}" destId="{1F57CE7D-19F3-434E-B2BE-7CFAFBFDC964}" srcOrd="2" destOrd="0" presId="urn:microsoft.com/office/officeart/2005/8/layout/list1"/>
    <dgm:cxn modelId="{FFAF9C1D-FB1C-4B21-9D34-8BE1F48F300E}" type="presParOf" srcId="{8FCE8E93-D483-4280-8CC8-399971B89D71}" destId="{D2C18A0A-E91A-4C82-BA92-8D5AE55478F9}" srcOrd="3" destOrd="0" presId="urn:microsoft.com/office/officeart/2005/8/layout/list1"/>
    <dgm:cxn modelId="{86BCC9E9-B52F-4B95-A6E1-C635485361F1}" type="presParOf" srcId="{8FCE8E93-D483-4280-8CC8-399971B89D71}" destId="{F392A407-46E5-4FC9-BD7C-899DBCE2680D}" srcOrd="4" destOrd="0" presId="urn:microsoft.com/office/officeart/2005/8/layout/list1"/>
    <dgm:cxn modelId="{A2BFFD82-826D-4BEA-B746-4C4F2A3B1037}" type="presParOf" srcId="{F392A407-46E5-4FC9-BD7C-899DBCE2680D}" destId="{C292C546-DCDB-4F73-BD67-EF112BAF9549}" srcOrd="0" destOrd="0" presId="urn:microsoft.com/office/officeart/2005/8/layout/list1"/>
    <dgm:cxn modelId="{537D7DAD-D2C5-44B0-994F-4F5BEE5A3566}" type="presParOf" srcId="{F392A407-46E5-4FC9-BD7C-899DBCE2680D}" destId="{02C435F3-75E4-49E2-A21F-BDBE9ADDC5C6}" srcOrd="1" destOrd="0" presId="urn:microsoft.com/office/officeart/2005/8/layout/list1"/>
    <dgm:cxn modelId="{0AEAAA5E-B38A-4B4B-B7FB-C1BB14CF2ACD}" type="presParOf" srcId="{8FCE8E93-D483-4280-8CC8-399971B89D71}" destId="{C36389B3-E7B7-4792-BB60-E3CDC84466BE}" srcOrd="5" destOrd="0" presId="urn:microsoft.com/office/officeart/2005/8/layout/list1"/>
    <dgm:cxn modelId="{25490388-4FF6-41ED-AF3C-220094EDC7D6}" type="presParOf" srcId="{8FCE8E93-D483-4280-8CC8-399971B89D71}" destId="{2D4B9BC3-46D0-49AE-92CD-22D451433BE7}" srcOrd="6" destOrd="0" presId="urn:microsoft.com/office/officeart/2005/8/layout/list1"/>
    <dgm:cxn modelId="{05E6A1BE-4C09-41BA-86A3-4FE18F7A4210}" type="presParOf" srcId="{8FCE8E93-D483-4280-8CC8-399971B89D71}" destId="{448ACE38-9BCA-41C7-A8B0-5A4438863226}" srcOrd="7" destOrd="0" presId="urn:microsoft.com/office/officeart/2005/8/layout/list1"/>
    <dgm:cxn modelId="{C78A92FB-F608-4636-9AA1-7F15B89E14F8}" type="presParOf" srcId="{8FCE8E93-D483-4280-8CC8-399971B89D71}" destId="{5F9FB9B5-0D6D-4C82-9CBC-020CF3FA83BD}" srcOrd="8" destOrd="0" presId="urn:microsoft.com/office/officeart/2005/8/layout/list1"/>
    <dgm:cxn modelId="{F0A30897-987B-4859-BC50-7B5930F6CC98}" type="presParOf" srcId="{5F9FB9B5-0D6D-4C82-9CBC-020CF3FA83BD}" destId="{81373E27-2094-4288-AD90-64EA91D110FB}" srcOrd="0" destOrd="0" presId="urn:microsoft.com/office/officeart/2005/8/layout/list1"/>
    <dgm:cxn modelId="{C9B7B902-34E0-4C65-8630-52574BCE0720}" type="presParOf" srcId="{5F9FB9B5-0D6D-4C82-9CBC-020CF3FA83BD}" destId="{804526CB-F527-4B1A-A1F8-841581C01C4F}" srcOrd="1" destOrd="0" presId="urn:microsoft.com/office/officeart/2005/8/layout/list1"/>
    <dgm:cxn modelId="{01A075CD-912E-4E7C-9BED-CFCAF9FBAA30}" type="presParOf" srcId="{8FCE8E93-D483-4280-8CC8-399971B89D71}" destId="{76949685-C5B3-4E51-8A6F-55882C2EED61}" srcOrd="9" destOrd="0" presId="urn:microsoft.com/office/officeart/2005/8/layout/list1"/>
    <dgm:cxn modelId="{7BCD7247-3862-4A93-A13E-6DED1EED6BA8}" type="presParOf" srcId="{8FCE8E93-D483-4280-8CC8-399971B89D71}" destId="{E2352AE7-123E-4C52-866A-FCB8AAAAA476}" srcOrd="10" destOrd="0" presId="urn:microsoft.com/office/officeart/2005/8/layout/list1"/>
    <dgm:cxn modelId="{5CD5366B-0D03-440D-8A6B-7E8BFFB7F8DE}" type="presParOf" srcId="{8FCE8E93-D483-4280-8CC8-399971B89D71}" destId="{DAA829FA-2AFA-4D0E-9837-BF78BF8B3EEE}" srcOrd="11" destOrd="0" presId="urn:microsoft.com/office/officeart/2005/8/layout/list1"/>
    <dgm:cxn modelId="{CB9577F3-128B-49BC-AB51-CCB0735602F5}" type="presParOf" srcId="{8FCE8E93-D483-4280-8CC8-399971B89D71}" destId="{7D12C7EA-6C2E-4BF8-B2CA-CAE27AD207B2}" srcOrd="12" destOrd="0" presId="urn:microsoft.com/office/officeart/2005/8/layout/list1"/>
    <dgm:cxn modelId="{DFEDF7A5-7923-4B50-9E03-9D27BADA701F}" type="presParOf" srcId="{7D12C7EA-6C2E-4BF8-B2CA-CAE27AD207B2}" destId="{10ACF385-8C88-4E0C-ABBB-846994296621}" srcOrd="0" destOrd="0" presId="urn:microsoft.com/office/officeart/2005/8/layout/list1"/>
    <dgm:cxn modelId="{5EBC745A-05C6-4401-9746-092BFD0DA5F5}" type="presParOf" srcId="{7D12C7EA-6C2E-4BF8-B2CA-CAE27AD207B2}" destId="{CCF45EA1-8BF9-417B-9B9C-D603C6DD51B2}" srcOrd="1" destOrd="0" presId="urn:microsoft.com/office/officeart/2005/8/layout/list1"/>
    <dgm:cxn modelId="{1DC1DE1E-3280-40AB-8448-A7352A027293}" type="presParOf" srcId="{8FCE8E93-D483-4280-8CC8-399971B89D71}" destId="{60DE93F2-E88D-4C50-A146-8E4149B291A7}" srcOrd="13" destOrd="0" presId="urn:microsoft.com/office/officeart/2005/8/layout/list1"/>
    <dgm:cxn modelId="{A992E2BA-252B-4039-8C89-25B9DE4C1451}" type="presParOf" srcId="{8FCE8E93-D483-4280-8CC8-399971B89D71}" destId="{DBBF4F31-4AFC-4BFB-9DCB-C5D5F751527B}" srcOrd="14" destOrd="0" presId="urn:microsoft.com/office/officeart/2005/8/layout/list1"/>
    <dgm:cxn modelId="{BD98F429-2908-4066-BC8B-7170C4C5C4C9}" type="presParOf" srcId="{8FCE8E93-D483-4280-8CC8-399971B89D71}" destId="{C1526637-A641-46DA-9E19-A896CFBFA01D}" srcOrd="15" destOrd="0" presId="urn:microsoft.com/office/officeart/2005/8/layout/list1"/>
    <dgm:cxn modelId="{4AC8EAC9-FA83-44FA-AFEB-842B4F86BAB6}" type="presParOf" srcId="{8FCE8E93-D483-4280-8CC8-399971B89D71}" destId="{3D82314B-5CC9-439F-8447-BC1A36B5B41C}" srcOrd="16" destOrd="0" presId="urn:microsoft.com/office/officeart/2005/8/layout/list1"/>
    <dgm:cxn modelId="{AD35B0B5-75F8-4C34-AD53-177F988E2B31}" type="presParOf" srcId="{3D82314B-5CC9-439F-8447-BC1A36B5B41C}" destId="{80912683-C24C-4030-B36D-FB81A515008B}" srcOrd="0" destOrd="0" presId="urn:microsoft.com/office/officeart/2005/8/layout/list1"/>
    <dgm:cxn modelId="{7AD21D4C-0C79-40B7-9DFC-089AEE5CC743}" type="presParOf" srcId="{3D82314B-5CC9-439F-8447-BC1A36B5B41C}" destId="{1E0CC0F5-F7B2-44E8-BFB8-71ECFB50545A}" srcOrd="1" destOrd="0" presId="urn:microsoft.com/office/officeart/2005/8/layout/list1"/>
    <dgm:cxn modelId="{C0670AB8-2973-401D-A421-5AE1FD443507}" type="presParOf" srcId="{8FCE8E93-D483-4280-8CC8-399971B89D71}" destId="{A1E9E28F-9061-482A-9A76-8D4D1EABF3E1}" srcOrd="17" destOrd="0" presId="urn:microsoft.com/office/officeart/2005/8/layout/list1"/>
    <dgm:cxn modelId="{8900484A-9BB3-4D87-94A2-EC4A36DDDF57}" type="presParOf" srcId="{8FCE8E93-D483-4280-8CC8-399971B89D71}" destId="{63F96917-AD22-4F19-B048-27476C346CA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7CE7D-19F3-434E-B2BE-7CFAFBFDC964}">
      <dsp:nvSpPr>
        <dsp:cNvPr id="0" name=""/>
        <dsp:cNvSpPr/>
      </dsp:nvSpPr>
      <dsp:spPr>
        <a:xfrm>
          <a:off x="0" y="328430"/>
          <a:ext cx="1035281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E8FFBE-6F92-4629-95A5-134C387F9342}">
      <dsp:nvSpPr>
        <dsp:cNvPr id="0" name=""/>
        <dsp:cNvSpPr/>
      </dsp:nvSpPr>
      <dsp:spPr>
        <a:xfrm>
          <a:off x="162363" y="86045"/>
          <a:ext cx="7246967" cy="5313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918" tIns="0" rIns="2739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>
              <a:solidFill>
                <a:schemeClr val="bg1"/>
              </a:solidFill>
            </a:rPr>
            <a:t>Curso de Argumentación Jurídica 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188302" y="111984"/>
        <a:ext cx="7195089" cy="479482"/>
      </dsp:txXfrm>
    </dsp:sp>
    <dsp:sp modelId="{2D4B9BC3-46D0-49AE-92CD-22D451433BE7}">
      <dsp:nvSpPr>
        <dsp:cNvPr id="0" name=""/>
        <dsp:cNvSpPr/>
      </dsp:nvSpPr>
      <dsp:spPr>
        <a:xfrm>
          <a:off x="0" y="1144910"/>
          <a:ext cx="1035281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529386"/>
              <a:satOff val="-10344"/>
              <a:lumOff val="-539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C435F3-75E4-49E2-A21F-BDBE9ADDC5C6}">
      <dsp:nvSpPr>
        <dsp:cNvPr id="0" name=""/>
        <dsp:cNvSpPr/>
      </dsp:nvSpPr>
      <dsp:spPr>
        <a:xfrm>
          <a:off x="542290" y="879230"/>
          <a:ext cx="7246967" cy="531360"/>
        </a:xfrm>
        <a:prstGeom prst="roundRect">
          <a:avLst/>
        </a:prstGeom>
        <a:gradFill rotWithShape="0">
          <a:gsLst>
            <a:gs pos="0">
              <a:schemeClr val="accent5">
                <a:hueOff val="529386"/>
                <a:satOff val="-10344"/>
                <a:lumOff val="-53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529386"/>
                <a:satOff val="-10344"/>
                <a:lumOff val="-53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529386"/>
                <a:satOff val="-10344"/>
                <a:lumOff val="-53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918" tIns="0" rIns="2739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>
              <a:solidFill>
                <a:schemeClr val="bg1"/>
              </a:solidFill>
            </a:rPr>
            <a:t>Protocolos para la atención de la violencia de género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568229" y="905169"/>
        <a:ext cx="7195089" cy="479482"/>
      </dsp:txXfrm>
    </dsp:sp>
    <dsp:sp modelId="{E2352AE7-123E-4C52-866A-FCB8AAAAA476}">
      <dsp:nvSpPr>
        <dsp:cNvPr id="0" name=""/>
        <dsp:cNvSpPr/>
      </dsp:nvSpPr>
      <dsp:spPr>
        <a:xfrm>
          <a:off x="0" y="1961390"/>
          <a:ext cx="1035281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1058773"/>
              <a:satOff val="-20687"/>
              <a:lumOff val="-1078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04526CB-F527-4B1A-A1F8-841581C01C4F}">
      <dsp:nvSpPr>
        <dsp:cNvPr id="0" name=""/>
        <dsp:cNvSpPr/>
      </dsp:nvSpPr>
      <dsp:spPr>
        <a:xfrm>
          <a:off x="709824" y="1706285"/>
          <a:ext cx="7246967" cy="531360"/>
        </a:xfrm>
        <a:prstGeom prst="roundRect">
          <a:avLst/>
        </a:prstGeom>
        <a:gradFill rotWithShape="0">
          <a:gsLst>
            <a:gs pos="0">
              <a:schemeClr val="accent5">
                <a:hueOff val="1058773"/>
                <a:satOff val="-20687"/>
                <a:lumOff val="-1078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058773"/>
                <a:satOff val="-20687"/>
                <a:lumOff val="-1078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058773"/>
                <a:satOff val="-20687"/>
                <a:lumOff val="-1078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918" tIns="0" rIns="2739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>
              <a:solidFill>
                <a:schemeClr val="bg1"/>
              </a:solidFill>
            </a:rPr>
            <a:t>Diplomado en Proceso Penal Acusatorio</a:t>
          </a:r>
          <a:endParaRPr lang="en-US" sz="1800" kern="1200">
            <a:solidFill>
              <a:schemeClr val="bg1"/>
            </a:solidFill>
          </a:endParaRPr>
        </a:p>
      </dsp:txBody>
      <dsp:txXfrm>
        <a:off x="735763" y="1732224"/>
        <a:ext cx="7195089" cy="479482"/>
      </dsp:txXfrm>
    </dsp:sp>
    <dsp:sp modelId="{DBBF4F31-4AFC-4BFB-9DCB-C5D5F751527B}">
      <dsp:nvSpPr>
        <dsp:cNvPr id="0" name=""/>
        <dsp:cNvSpPr/>
      </dsp:nvSpPr>
      <dsp:spPr>
        <a:xfrm>
          <a:off x="0" y="2777871"/>
          <a:ext cx="1035281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1588159"/>
              <a:satOff val="-31031"/>
              <a:lumOff val="-1617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CF45EA1-8BF9-417B-9B9C-D603C6DD51B2}">
      <dsp:nvSpPr>
        <dsp:cNvPr id="0" name=""/>
        <dsp:cNvSpPr/>
      </dsp:nvSpPr>
      <dsp:spPr>
        <a:xfrm>
          <a:off x="1088473" y="2483072"/>
          <a:ext cx="7246967" cy="531360"/>
        </a:xfrm>
        <a:prstGeom prst="roundRect">
          <a:avLst/>
        </a:prstGeom>
        <a:gradFill rotWithShape="0">
          <a:gsLst>
            <a:gs pos="0">
              <a:schemeClr val="accent5">
                <a:hueOff val="1588159"/>
                <a:satOff val="-31031"/>
                <a:lumOff val="-16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588159"/>
                <a:satOff val="-31031"/>
                <a:lumOff val="-16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588159"/>
                <a:satOff val="-31031"/>
                <a:lumOff val="-16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918" tIns="0" rIns="2739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>
              <a:solidFill>
                <a:schemeClr val="bg1"/>
              </a:solidFill>
            </a:rPr>
            <a:t>Formación de agentes de paz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1114412" y="2509011"/>
        <a:ext cx="7195089" cy="479482"/>
      </dsp:txXfrm>
    </dsp:sp>
    <dsp:sp modelId="{63F96917-AD22-4F19-B048-27476C346CA5}">
      <dsp:nvSpPr>
        <dsp:cNvPr id="0" name=""/>
        <dsp:cNvSpPr/>
      </dsp:nvSpPr>
      <dsp:spPr>
        <a:xfrm>
          <a:off x="0" y="3594351"/>
          <a:ext cx="1035281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2117545"/>
              <a:satOff val="-41375"/>
              <a:lumOff val="-2157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0CC0F5-F7B2-44E8-BFB8-71ECFB50545A}">
      <dsp:nvSpPr>
        <dsp:cNvPr id="0" name=""/>
        <dsp:cNvSpPr/>
      </dsp:nvSpPr>
      <dsp:spPr>
        <a:xfrm>
          <a:off x="1520030" y="3299552"/>
          <a:ext cx="7246967" cy="531360"/>
        </a:xfrm>
        <a:prstGeom prst="roundRect">
          <a:avLst/>
        </a:prstGeom>
        <a:gradFill rotWithShape="0">
          <a:gsLst>
            <a:gs pos="0">
              <a:schemeClr val="accent5">
                <a:hueOff val="2117545"/>
                <a:satOff val="-41375"/>
                <a:lumOff val="-215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2117545"/>
                <a:satOff val="-41375"/>
                <a:lumOff val="-215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2117545"/>
                <a:satOff val="-41375"/>
                <a:lumOff val="-215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918" tIns="0" rIns="2739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>
              <a:solidFill>
                <a:schemeClr val="bg1"/>
              </a:solidFill>
            </a:rPr>
            <a:t>Aproximación</a:t>
          </a:r>
          <a:r>
            <a:rPr lang="en-US" sz="1800" kern="1200" dirty="0">
              <a:solidFill>
                <a:schemeClr val="bg1"/>
              </a:solidFill>
            </a:rPr>
            <a:t> a la </a:t>
          </a:r>
          <a:r>
            <a:rPr lang="en-US" sz="1800" kern="1200" dirty="0" err="1">
              <a:solidFill>
                <a:schemeClr val="bg1"/>
              </a:solidFill>
            </a:rPr>
            <a:t>Atención</a:t>
          </a:r>
          <a:r>
            <a:rPr lang="en-US" sz="1800" kern="1200" dirty="0">
              <a:solidFill>
                <a:schemeClr val="bg1"/>
              </a:solidFill>
            </a:rPr>
            <a:t> de la </a:t>
          </a:r>
          <a:r>
            <a:rPr lang="en-US" sz="1800" kern="1200" dirty="0" err="1">
              <a:solidFill>
                <a:schemeClr val="bg1"/>
              </a:solidFill>
            </a:rPr>
            <a:t>Violencia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en</a:t>
          </a:r>
          <a:r>
            <a:rPr lang="en-US" sz="1800" kern="1200" dirty="0">
              <a:solidFill>
                <a:schemeClr val="bg1"/>
              </a:solidFill>
            </a:rPr>
            <a:t> </a:t>
          </a:r>
          <a:r>
            <a:rPr lang="en-US" sz="1800" kern="1200" dirty="0" err="1">
              <a:solidFill>
                <a:schemeClr val="bg1"/>
              </a:solidFill>
            </a:rPr>
            <a:t>Instituciones</a:t>
          </a:r>
          <a:r>
            <a:rPr lang="en-US" sz="1800" kern="1200" dirty="0">
              <a:solidFill>
                <a:schemeClr val="bg1"/>
              </a:solidFill>
            </a:rPr>
            <a:t> de </a:t>
          </a:r>
          <a:r>
            <a:rPr lang="en-US" sz="1800" kern="1200" dirty="0" err="1">
              <a:solidFill>
                <a:schemeClr val="bg1"/>
              </a:solidFill>
            </a:rPr>
            <a:t>Educación</a:t>
          </a:r>
          <a:r>
            <a:rPr lang="en-US" sz="1800" kern="1200" dirty="0">
              <a:solidFill>
                <a:schemeClr val="bg1"/>
              </a:solidFill>
            </a:rPr>
            <a:t> Superior </a:t>
          </a:r>
          <a:r>
            <a:rPr lang="en-US" sz="1800" kern="1200" dirty="0" err="1">
              <a:solidFill>
                <a:schemeClr val="bg1"/>
              </a:solidFill>
            </a:rPr>
            <a:t>através</a:t>
          </a:r>
          <a:r>
            <a:rPr lang="en-US" sz="1800" kern="1200" dirty="0">
              <a:solidFill>
                <a:schemeClr val="bg1"/>
              </a:solidFill>
            </a:rPr>
            <a:t> del </a:t>
          </a:r>
          <a:r>
            <a:rPr lang="en-US" sz="1800" kern="1200" dirty="0" err="1">
              <a:solidFill>
                <a:schemeClr val="bg1"/>
              </a:solidFill>
            </a:rPr>
            <a:t>Método</a:t>
          </a:r>
          <a:r>
            <a:rPr lang="en-US" sz="1800" kern="1200" dirty="0">
              <a:solidFill>
                <a:schemeClr val="bg1"/>
              </a:solidFill>
            </a:rPr>
            <a:t> de </a:t>
          </a:r>
          <a:r>
            <a:rPr lang="en-US" sz="1800" kern="1200" dirty="0" err="1">
              <a:solidFill>
                <a:schemeClr val="bg1"/>
              </a:solidFill>
            </a:rPr>
            <a:t>Análisis</a:t>
          </a:r>
          <a:r>
            <a:rPr lang="en-US" sz="1800" kern="1200" dirty="0">
              <a:solidFill>
                <a:schemeClr val="bg1"/>
              </a:solidFill>
            </a:rPr>
            <a:t> de Casos</a:t>
          </a:r>
        </a:p>
      </dsp:txBody>
      <dsp:txXfrm>
        <a:off x="1545969" y="3325491"/>
        <a:ext cx="7195089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xmlns="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A624D79-AA5A-4B72-BA9F-0A324F48F382}" type="datetime1">
              <a:rPr lang="es-ES" noProof="0" smtClean="0"/>
              <a:t>20/09/2022</a:t>
            </a:fld>
            <a:endParaRPr lang="es-ES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04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xmlns="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bre 9">
              <a:extLst>
                <a:ext uri="{FF2B5EF4-FFF2-40B4-BE49-F238E27FC236}">
                  <a16:creationId xmlns:a16="http://schemas.microsoft.com/office/drawing/2014/main" xmlns="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10">
              <a:extLst>
                <a:ext uri="{FF2B5EF4-FFF2-40B4-BE49-F238E27FC236}">
                  <a16:creationId xmlns:a16="http://schemas.microsoft.com/office/drawing/2014/main" xmlns="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11">
              <a:extLst>
                <a:ext uri="{FF2B5EF4-FFF2-40B4-BE49-F238E27FC236}">
                  <a16:creationId xmlns:a16="http://schemas.microsoft.com/office/drawing/2014/main" xmlns="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8" name="Marcador de texto 29">
            <a:extLst>
              <a:ext uri="{FF2B5EF4-FFF2-40B4-BE49-F238E27FC236}">
                <a16:creationId xmlns:a16="http://schemas.microsoft.com/office/drawing/2014/main" xmlns="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xmlns="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48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xmlns="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bre 19">
              <a:extLst>
                <a:ext uri="{FF2B5EF4-FFF2-40B4-BE49-F238E27FC236}">
                  <a16:creationId xmlns:a16="http://schemas.microsoft.com/office/drawing/2014/main" xmlns="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20">
              <a:extLst>
                <a:ext uri="{FF2B5EF4-FFF2-40B4-BE49-F238E27FC236}">
                  <a16:creationId xmlns:a16="http://schemas.microsoft.com/office/drawing/2014/main" xmlns="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21">
              <a:extLst>
                <a:ext uri="{FF2B5EF4-FFF2-40B4-BE49-F238E27FC236}">
                  <a16:creationId xmlns:a16="http://schemas.microsoft.com/office/drawing/2014/main" xmlns="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Marcador de texto 2">
            <a:extLst>
              <a:ext uri="{FF2B5EF4-FFF2-40B4-BE49-F238E27FC236}">
                <a16:creationId xmlns:a16="http://schemas.microsoft.com/office/drawing/2014/main" xmlns="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2">
            <a:extLst>
              <a:ext uri="{FF2B5EF4-FFF2-40B4-BE49-F238E27FC236}">
                <a16:creationId xmlns:a16="http://schemas.microsoft.com/office/drawing/2014/main" xmlns="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7" name="Marcador de contenido 3">
            <a:extLst>
              <a:ext uri="{FF2B5EF4-FFF2-40B4-BE49-F238E27FC236}">
                <a16:creationId xmlns:a16="http://schemas.microsoft.com/office/drawing/2014/main" xmlns="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8" name="Marcador de posición de contenido 3">
            <a:extLst>
              <a:ext uri="{FF2B5EF4-FFF2-40B4-BE49-F238E27FC236}">
                <a16:creationId xmlns:a16="http://schemas.microsoft.com/office/drawing/2014/main" xmlns="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xmlns="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7F69136C-C4B2-45F2-BCFC-515A0853BD43}" type="datetime4">
              <a:rPr lang="es-ES" noProof="0" smtClean="0">
                <a:latin typeface="+mn-lt"/>
              </a:rPr>
              <a:t>20 de septiembre de 2022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o 36">
            <a:extLst>
              <a:ext uri="{FF2B5EF4-FFF2-40B4-BE49-F238E27FC236}">
                <a16:creationId xmlns:a16="http://schemas.microsoft.com/office/drawing/2014/main" xmlns="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orma libre 37">
              <a:extLst>
                <a:ext uri="{FF2B5EF4-FFF2-40B4-BE49-F238E27FC236}">
                  <a16:creationId xmlns:a16="http://schemas.microsoft.com/office/drawing/2014/main" xmlns="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9" name="Forma libre 38">
              <a:extLst>
                <a:ext uri="{FF2B5EF4-FFF2-40B4-BE49-F238E27FC236}">
                  <a16:creationId xmlns:a16="http://schemas.microsoft.com/office/drawing/2014/main" xmlns="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0" name="Forma libre 39">
              <a:extLst>
                <a:ext uri="{FF2B5EF4-FFF2-40B4-BE49-F238E27FC236}">
                  <a16:creationId xmlns:a16="http://schemas.microsoft.com/office/drawing/2014/main" xmlns="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Marcador de texto 2">
            <a:extLst>
              <a:ext uri="{FF2B5EF4-FFF2-40B4-BE49-F238E27FC236}">
                <a16:creationId xmlns:a16="http://schemas.microsoft.com/office/drawing/2014/main" xmlns="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27" name="Marcador de contenido 3">
            <a:extLst>
              <a:ext uri="{FF2B5EF4-FFF2-40B4-BE49-F238E27FC236}">
                <a16:creationId xmlns:a16="http://schemas.microsoft.com/office/drawing/2014/main" xmlns="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0" name="Marcador de texto 2">
            <a:extLst>
              <a:ext uri="{FF2B5EF4-FFF2-40B4-BE49-F238E27FC236}">
                <a16:creationId xmlns:a16="http://schemas.microsoft.com/office/drawing/2014/main" xmlns="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21" name="Marcador de contenido 3">
            <a:extLst>
              <a:ext uri="{FF2B5EF4-FFF2-40B4-BE49-F238E27FC236}">
                <a16:creationId xmlns:a16="http://schemas.microsoft.com/office/drawing/2014/main" xmlns="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2">
            <a:extLst>
              <a:ext uri="{FF2B5EF4-FFF2-40B4-BE49-F238E27FC236}">
                <a16:creationId xmlns:a16="http://schemas.microsoft.com/office/drawing/2014/main" xmlns="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24" name="Marcador de posición de contenido 3">
            <a:extLst>
              <a:ext uri="{FF2B5EF4-FFF2-40B4-BE49-F238E27FC236}">
                <a16:creationId xmlns:a16="http://schemas.microsoft.com/office/drawing/2014/main" xmlns="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xmlns="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xmlns="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846AC6E8-C089-4970-88B6-A9DF4F2A5ECC}" type="datetime4">
              <a:rPr lang="es-ES" noProof="0" smtClean="0">
                <a:latin typeface="+mn-lt"/>
              </a:rPr>
              <a:t>20 de septiembre de 2022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n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xmlns="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16">
              <a:extLst>
                <a:ext uri="{FF2B5EF4-FFF2-40B4-BE49-F238E27FC236}">
                  <a16:creationId xmlns:a16="http://schemas.microsoft.com/office/drawing/2014/main" xmlns="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17">
              <a:extLst>
                <a:ext uri="{FF2B5EF4-FFF2-40B4-BE49-F238E27FC236}">
                  <a16:creationId xmlns:a16="http://schemas.microsoft.com/office/drawing/2014/main" xmlns="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1" name="Marcador de texto 2">
            <a:extLst>
              <a:ext uri="{FF2B5EF4-FFF2-40B4-BE49-F238E27FC236}">
                <a16:creationId xmlns:a16="http://schemas.microsoft.com/office/drawing/2014/main" xmlns="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3">
            <a:extLst>
              <a:ext uri="{FF2B5EF4-FFF2-40B4-BE49-F238E27FC236}">
                <a16:creationId xmlns:a16="http://schemas.microsoft.com/office/drawing/2014/main" xmlns="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3" name="Marcador de texto 2">
            <a:extLst>
              <a:ext uri="{FF2B5EF4-FFF2-40B4-BE49-F238E27FC236}">
                <a16:creationId xmlns:a16="http://schemas.microsoft.com/office/drawing/2014/main" xmlns="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4" name="Marcador de texto 3">
            <a:extLst>
              <a:ext uri="{FF2B5EF4-FFF2-40B4-BE49-F238E27FC236}">
                <a16:creationId xmlns:a16="http://schemas.microsoft.com/office/drawing/2014/main" xmlns="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2">
            <a:extLst>
              <a:ext uri="{FF2B5EF4-FFF2-40B4-BE49-F238E27FC236}">
                <a16:creationId xmlns:a16="http://schemas.microsoft.com/office/drawing/2014/main" xmlns="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6" name="Marcador de texto 3">
            <a:extLst>
              <a:ext uri="{FF2B5EF4-FFF2-40B4-BE49-F238E27FC236}">
                <a16:creationId xmlns:a16="http://schemas.microsoft.com/office/drawing/2014/main" xmlns="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7" name="Marcador de texto 2">
            <a:extLst>
              <a:ext uri="{FF2B5EF4-FFF2-40B4-BE49-F238E27FC236}">
                <a16:creationId xmlns:a16="http://schemas.microsoft.com/office/drawing/2014/main" xmlns="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8" name="Marcador de texto 3">
            <a:extLst>
              <a:ext uri="{FF2B5EF4-FFF2-40B4-BE49-F238E27FC236}">
                <a16:creationId xmlns:a16="http://schemas.microsoft.com/office/drawing/2014/main" xmlns="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49053CBC-2B39-42EE-A9ED-10AB05B9208E}" type="datetime4">
              <a:rPr lang="es-ES" noProof="0" smtClean="0">
                <a:latin typeface="+mn-lt"/>
              </a:rPr>
              <a:t>20 de septiembre de 2022</a:t>
            </a:fld>
            <a:endParaRPr lang="es-ES" noProof="0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texto 29">
            <a:extLst>
              <a:ext uri="{FF2B5EF4-FFF2-40B4-BE49-F238E27FC236}">
                <a16:creationId xmlns:a16="http://schemas.microsoft.com/office/drawing/2014/main" xmlns="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7" name="Subtítulo 2">
            <a:extLst>
              <a:ext uri="{FF2B5EF4-FFF2-40B4-BE49-F238E27FC236}">
                <a16:creationId xmlns:a16="http://schemas.microsoft.com/office/drawing/2014/main" xmlns="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xmlns="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xmlns="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48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Marcador de posición de imagen 2">
            <a:extLst>
              <a:ext uri="{FF2B5EF4-FFF2-40B4-BE49-F238E27FC236}">
                <a16:creationId xmlns:a16="http://schemas.microsoft.com/office/drawing/2014/main" xmlns="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xmlns="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orma libre 30">
              <a:extLst>
                <a:ext uri="{FF2B5EF4-FFF2-40B4-BE49-F238E27FC236}">
                  <a16:creationId xmlns:a16="http://schemas.microsoft.com/office/drawing/2014/main" xmlns="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31">
              <a:extLst>
                <a:ext uri="{FF2B5EF4-FFF2-40B4-BE49-F238E27FC236}">
                  <a16:creationId xmlns:a16="http://schemas.microsoft.com/office/drawing/2014/main" xmlns="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32">
              <a:extLst>
                <a:ext uri="{FF2B5EF4-FFF2-40B4-BE49-F238E27FC236}">
                  <a16:creationId xmlns:a16="http://schemas.microsoft.com/office/drawing/2014/main" xmlns="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forma 24">
              <a:extLst>
                <a:ext uri="{FF2B5EF4-FFF2-40B4-BE49-F238E27FC236}">
                  <a16:creationId xmlns:a16="http://schemas.microsoft.com/office/drawing/2014/main" xmlns="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xmlns="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" name="Forma libre 8">
              <a:extLst>
                <a:ext uri="{FF2B5EF4-FFF2-40B4-BE49-F238E27FC236}">
                  <a16:creationId xmlns:a16="http://schemas.microsoft.com/office/drawing/2014/main" xmlns="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" name="Forma libre 9">
              <a:extLst>
                <a:ext uri="{FF2B5EF4-FFF2-40B4-BE49-F238E27FC236}">
                  <a16:creationId xmlns:a16="http://schemas.microsoft.com/office/drawing/2014/main" xmlns="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10">
              <a:extLst>
                <a:ext uri="{FF2B5EF4-FFF2-40B4-BE49-F238E27FC236}">
                  <a16:creationId xmlns:a16="http://schemas.microsoft.com/office/drawing/2014/main" xmlns="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xmlns="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xmlns="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Marcador de texto 29">
            <a:extLst>
              <a:ext uri="{FF2B5EF4-FFF2-40B4-BE49-F238E27FC236}">
                <a16:creationId xmlns:a16="http://schemas.microsoft.com/office/drawing/2014/main" xmlns="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5" name="Marcador de texto 29">
            <a:extLst>
              <a:ext uri="{FF2B5EF4-FFF2-40B4-BE49-F238E27FC236}">
                <a16:creationId xmlns:a16="http://schemas.microsoft.com/office/drawing/2014/main" xmlns="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xmlns="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Marcador de texto 29">
            <a:extLst>
              <a:ext uri="{FF2B5EF4-FFF2-40B4-BE49-F238E27FC236}">
                <a16:creationId xmlns:a16="http://schemas.microsoft.com/office/drawing/2014/main" xmlns="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8" name="Marcador de texto 29">
            <a:extLst>
              <a:ext uri="{FF2B5EF4-FFF2-40B4-BE49-F238E27FC236}">
                <a16:creationId xmlns:a16="http://schemas.microsoft.com/office/drawing/2014/main" xmlns="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xmlns="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Marcador de texto 29">
            <a:extLst>
              <a:ext uri="{FF2B5EF4-FFF2-40B4-BE49-F238E27FC236}">
                <a16:creationId xmlns:a16="http://schemas.microsoft.com/office/drawing/2014/main" xmlns="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29">
            <a:extLst>
              <a:ext uri="{FF2B5EF4-FFF2-40B4-BE49-F238E27FC236}">
                <a16:creationId xmlns:a16="http://schemas.microsoft.com/office/drawing/2014/main" xmlns="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Marcador de texto 29">
            <a:extLst>
              <a:ext uri="{FF2B5EF4-FFF2-40B4-BE49-F238E27FC236}">
                <a16:creationId xmlns:a16="http://schemas.microsoft.com/office/drawing/2014/main" xmlns="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29">
            <a:extLst>
              <a:ext uri="{FF2B5EF4-FFF2-40B4-BE49-F238E27FC236}">
                <a16:creationId xmlns:a16="http://schemas.microsoft.com/office/drawing/2014/main" xmlns="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xmlns="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Marcador de texto 29">
            <a:extLst>
              <a:ext uri="{FF2B5EF4-FFF2-40B4-BE49-F238E27FC236}">
                <a16:creationId xmlns:a16="http://schemas.microsoft.com/office/drawing/2014/main" xmlns="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8" name="Marcador de texto 29">
            <a:extLst>
              <a:ext uri="{FF2B5EF4-FFF2-40B4-BE49-F238E27FC236}">
                <a16:creationId xmlns:a16="http://schemas.microsoft.com/office/drawing/2014/main" xmlns="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0CFFE12A-8763-4EB7-9CEB-5B78076C5C21}" type="datetime4">
              <a:rPr lang="es-ES" noProof="0" smtClean="0">
                <a:latin typeface="+mn-lt"/>
              </a:rPr>
              <a:t>20 de septiembre de 2022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xmlns="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xmlns="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xmlns="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18">
              <a:extLst>
                <a:ext uri="{FF2B5EF4-FFF2-40B4-BE49-F238E27FC236}">
                  <a16:creationId xmlns:a16="http://schemas.microsoft.com/office/drawing/2014/main" xmlns="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4" name="Marcador de posición de imagen 2">
            <a:extLst>
              <a:ext uri="{FF2B5EF4-FFF2-40B4-BE49-F238E27FC236}">
                <a16:creationId xmlns:a16="http://schemas.microsoft.com/office/drawing/2014/main" xmlns="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xmlns="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48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Marcador de texto 29">
            <a:extLst>
              <a:ext uri="{FF2B5EF4-FFF2-40B4-BE49-F238E27FC236}">
                <a16:creationId xmlns:a16="http://schemas.microsoft.com/office/drawing/2014/main" xmlns="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845086BA-4771-4251-A1A0-95AEDDEBD7A7}" type="datetime4">
              <a:rPr lang="es-ES" noProof="0" smtClean="0">
                <a:latin typeface="+mn-lt"/>
              </a:rPr>
              <a:t>20 de septiembre de 2022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cans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posición de imagen 2">
            <a:extLst>
              <a:ext uri="{FF2B5EF4-FFF2-40B4-BE49-F238E27FC236}">
                <a16:creationId xmlns:a16="http://schemas.microsoft.com/office/drawing/2014/main" xmlns="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xmlns="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xmlns="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upo 21">
            <a:extLst>
              <a:ext uri="{FF2B5EF4-FFF2-40B4-BE49-F238E27FC236}">
                <a16:creationId xmlns:a16="http://schemas.microsoft.com/office/drawing/2014/main" xmlns="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orma libre 22">
              <a:extLst>
                <a:ext uri="{FF2B5EF4-FFF2-40B4-BE49-F238E27FC236}">
                  <a16:creationId xmlns:a16="http://schemas.microsoft.com/office/drawing/2014/main" xmlns="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23">
              <a:extLst>
                <a:ext uri="{FF2B5EF4-FFF2-40B4-BE49-F238E27FC236}">
                  <a16:creationId xmlns:a16="http://schemas.microsoft.com/office/drawing/2014/main" xmlns="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24">
              <a:extLst>
                <a:ext uri="{FF2B5EF4-FFF2-40B4-BE49-F238E27FC236}">
                  <a16:creationId xmlns:a16="http://schemas.microsoft.com/office/drawing/2014/main" xmlns="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gráfico 5">
            <a:extLst>
              <a:ext uri="{FF2B5EF4-FFF2-40B4-BE49-F238E27FC236}">
                <a16:creationId xmlns:a16="http://schemas.microsoft.com/office/drawing/2014/main" xmlns="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 gráfico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editar 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6A99CD11-04C6-421F-AE19-E5D29CCF776B}" type="datetime4">
              <a:rPr lang="es-ES" noProof="0" smtClean="0">
                <a:latin typeface="+mn-lt"/>
              </a:rPr>
              <a:t>20 de septiembre de 2022</a:t>
            </a:fld>
            <a:endParaRPr lang="es-ES" noProof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editar </a:t>
            </a:r>
          </a:p>
        </p:txBody>
      </p:sp>
      <p:sp>
        <p:nvSpPr>
          <p:cNvPr id="9" name="Marcador de título 2">
            <a:extLst>
              <a:ext uri="{FF2B5EF4-FFF2-40B4-BE49-F238E27FC236}">
                <a16:creationId xmlns:a16="http://schemas.microsoft.com/office/drawing/2014/main" xmlns="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tabla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68820299-DC87-4039-A7B5-9AC50CF7A216}" type="datetime4">
              <a:rPr lang="es-ES" noProof="0" smtClean="0">
                <a:latin typeface="+mn-lt"/>
              </a:rPr>
              <a:t>20 de septiembre de 2022</a:t>
            </a:fld>
            <a:endParaRPr lang="es-ES" noProof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10" name="Cuadro de texto 9">
            <a:extLst>
              <a:ext uri="{FF2B5EF4-FFF2-40B4-BE49-F238E27FC236}">
                <a16:creationId xmlns:a16="http://schemas.microsoft.com/office/drawing/2014/main" xmlns="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ES" sz="20000" b="1" noProof="0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xmlns="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forma 24">
              <a:extLst>
                <a:ext uri="{FF2B5EF4-FFF2-40B4-BE49-F238E27FC236}">
                  <a16:creationId xmlns:a16="http://schemas.microsoft.com/office/drawing/2014/main" xmlns="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19">
              <a:extLst>
                <a:ext uri="{FF2B5EF4-FFF2-40B4-BE49-F238E27FC236}">
                  <a16:creationId xmlns:a16="http://schemas.microsoft.com/office/drawing/2014/main" xmlns="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20">
              <a:extLst>
                <a:ext uri="{FF2B5EF4-FFF2-40B4-BE49-F238E27FC236}">
                  <a16:creationId xmlns:a16="http://schemas.microsoft.com/office/drawing/2014/main" xmlns="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21">
              <a:extLst>
                <a:ext uri="{FF2B5EF4-FFF2-40B4-BE49-F238E27FC236}">
                  <a16:creationId xmlns:a16="http://schemas.microsoft.com/office/drawing/2014/main" xmlns="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" name="Forma libre 22">
              <a:extLst>
                <a:ext uri="{FF2B5EF4-FFF2-40B4-BE49-F238E27FC236}">
                  <a16:creationId xmlns:a16="http://schemas.microsoft.com/office/drawing/2014/main" xmlns="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xmlns="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orma libre 24">
              <a:extLst>
                <a:ext uri="{FF2B5EF4-FFF2-40B4-BE49-F238E27FC236}">
                  <a16:creationId xmlns:a16="http://schemas.microsoft.com/office/drawing/2014/main" xmlns="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xmlns="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26">
              <a:extLst>
                <a:ext uri="{FF2B5EF4-FFF2-40B4-BE49-F238E27FC236}">
                  <a16:creationId xmlns:a16="http://schemas.microsoft.com/office/drawing/2014/main" xmlns="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xmlns="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xmlns="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26">
              <a:extLst>
                <a:ext uri="{FF2B5EF4-FFF2-40B4-BE49-F238E27FC236}">
                  <a16:creationId xmlns:a16="http://schemas.microsoft.com/office/drawing/2014/main" xmlns="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" name="Forma libre 35">
              <a:extLst>
                <a:ext uri="{FF2B5EF4-FFF2-40B4-BE49-F238E27FC236}">
                  <a16:creationId xmlns:a16="http://schemas.microsoft.com/office/drawing/2014/main" xmlns="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8" name="Marcador de posición de imagen 25">
            <a:extLst>
              <a:ext uri="{FF2B5EF4-FFF2-40B4-BE49-F238E27FC236}">
                <a16:creationId xmlns:a16="http://schemas.microsoft.com/office/drawing/2014/main" xmlns="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61" name="Título 1">
            <a:extLst>
              <a:ext uri="{FF2B5EF4-FFF2-40B4-BE49-F238E27FC236}">
                <a16:creationId xmlns:a16="http://schemas.microsoft.com/office/drawing/2014/main" xmlns="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xmlns="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Marcador de posición de imagen 25">
            <a:extLst>
              <a:ext uri="{FF2B5EF4-FFF2-40B4-BE49-F238E27FC236}">
                <a16:creationId xmlns:a16="http://schemas.microsoft.com/office/drawing/2014/main" xmlns="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72" name="Marcador de texto 29">
            <a:extLst>
              <a:ext uri="{FF2B5EF4-FFF2-40B4-BE49-F238E27FC236}">
                <a16:creationId xmlns:a16="http://schemas.microsoft.com/office/drawing/2014/main" xmlns="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3" name="Marcador de texto 29">
            <a:extLst>
              <a:ext uri="{FF2B5EF4-FFF2-40B4-BE49-F238E27FC236}">
                <a16:creationId xmlns:a16="http://schemas.microsoft.com/office/drawing/2014/main" xmlns="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4" name="Marcador de texto 29">
            <a:extLst>
              <a:ext uri="{FF2B5EF4-FFF2-40B4-BE49-F238E27FC236}">
                <a16:creationId xmlns:a16="http://schemas.microsoft.com/office/drawing/2014/main" xmlns="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5" name="Marcador de texto 29">
            <a:extLst>
              <a:ext uri="{FF2B5EF4-FFF2-40B4-BE49-F238E27FC236}">
                <a16:creationId xmlns:a16="http://schemas.microsoft.com/office/drawing/2014/main" xmlns="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6" name="Marcador de texto 29">
            <a:extLst>
              <a:ext uri="{FF2B5EF4-FFF2-40B4-BE49-F238E27FC236}">
                <a16:creationId xmlns:a16="http://schemas.microsoft.com/office/drawing/2014/main" xmlns="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7" name="Marcador de texto 29">
            <a:extLst>
              <a:ext uri="{FF2B5EF4-FFF2-40B4-BE49-F238E27FC236}">
                <a16:creationId xmlns:a16="http://schemas.microsoft.com/office/drawing/2014/main" xmlns="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8" name="Marcador de texto 29">
            <a:extLst>
              <a:ext uri="{FF2B5EF4-FFF2-40B4-BE49-F238E27FC236}">
                <a16:creationId xmlns:a16="http://schemas.microsoft.com/office/drawing/2014/main" xmlns="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9" name="Marcador de texto 29">
            <a:extLst>
              <a:ext uri="{FF2B5EF4-FFF2-40B4-BE49-F238E27FC236}">
                <a16:creationId xmlns:a16="http://schemas.microsoft.com/office/drawing/2014/main" xmlns="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xmlns="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forma 24">
              <a:extLst>
                <a:ext uri="{FF2B5EF4-FFF2-40B4-BE49-F238E27FC236}">
                  <a16:creationId xmlns:a16="http://schemas.microsoft.com/office/drawing/2014/main" xmlns="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28">
              <a:extLst>
                <a:ext uri="{FF2B5EF4-FFF2-40B4-BE49-F238E27FC236}">
                  <a16:creationId xmlns:a16="http://schemas.microsoft.com/office/drawing/2014/main" xmlns="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29">
              <a:extLst>
                <a:ext uri="{FF2B5EF4-FFF2-40B4-BE49-F238E27FC236}">
                  <a16:creationId xmlns:a16="http://schemas.microsoft.com/office/drawing/2014/main" xmlns="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30">
              <a:extLst>
                <a:ext uri="{FF2B5EF4-FFF2-40B4-BE49-F238E27FC236}">
                  <a16:creationId xmlns:a16="http://schemas.microsoft.com/office/drawing/2014/main" xmlns="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31">
              <a:extLst>
                <a:ext uri="{FF2B5EF4-FFF2-40B4-BE49-F238E27FC236}">
                  <a16:creationId xmlns:a16="http://schemas.microsoft.com/office/drawing/2014/main" xmlns="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66" name="Marcador de posición de imagen 25">
            <a:extLst>
              <a:ext uri="{FF2B5EF4-FFF2-40B4-BE49-F238E27FC236}">
                <a16:creationId xmlns:a16="http://schemas.microsoft.com/office/drawing/2014/main" xmlns="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69" name="Marcador de posición de imagen 25">
            <a:extLst>
              <a:ext uri="{FF2B5EF4-FFF2-40B4-BE49-F238E27FC236}">
                <a16:creationId xmlns:a16="http://schemas.microsoft.com/office/drawing/2014/main" xmlns="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7BEA095D-F9AB-465B-A2BC-526B797F4865}" type="datetime4">
              <a:rPr lang="es-ES" noProof="0" smtClean="0">
                <a:latin typeface="+mn-lt"/>
              </a:rPr>
              <a:t>20 de septiembre de 2022</a:t>
            </a:fld>
            <a:endParaRPr lang="es-ES" noProof="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es-ES" noProof="0" dirty="0"/>
              <a:t>Revisión anual</a:t>
            </a:r>
            <a:endParaRPr lang="es-ES" b="0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ala de tiemp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xmlns="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xmlns="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xmlns="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ítulo 1">
            <a:extLst>
              <a:ext uri="{FF2B5EF4-FFF2-40B4-BE49-F238E27FC236}">
                <a16:creationId xmlns:a16="http://schemas.microsoft.com/office/drawing/2014/main" xmlns="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editar </a:t>
            </a:r>
          </a:p>
        </p:txBody>
      </p:sp>
      <p:sp>
        <p:nvSpPr>
          <p:cNvPr id="96" name="Marcador de texto 29">
            <a:extLst>
              <a:ext uri="{FF2B5EF4-FFF2-40B4-BE49-F238E27FC236}">
                <a16:creationId xmlns:a16="http://schemas.microsoft.com/office/drawing/2014/main" xmlns="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97" name="Marcador de texto 29">
            <a:extLst>
              <a:ext uri="{FF2B5EF4-FFF2-40B4-BE49-F238E27FC236}">
                <a16:creationId xmlns:a16="http://schemas.microsoft.com/office/drawing/2014/main" xmlns="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2" name="Marcador de texto 29">
            <a:extLst>
              <a:ext uri="{FF2B5EF4-FFF2-40B4-BE49-F238E27FC236}">
                <a16:creationId xmlns:a16="http://schemas.microsoft.com/office/drawing/2014/main" xmlns="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3" name="Marcador de texto 29">
            <a:extLst>
              <a:ext uri="{FF2B5EF4-FFF2-40B4-BE49-F238E27FC236}">
                <a16:creationId xmlns:a16="http://schemas.microsoft.com/office/drawing/2014/main" xmlns="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es-ES" noProof="0"/>
              <a:t>Haga clic para editar </a:t>
            </a:r>
          </a:p>
        </p:txBody>
      </p:sp>
      <p:sp>
        <p:nvSpPr>
          <p:cNvPr id="106" name="Marcador de texto 29">
            <a:extLst>
              <a:ext uri="{FF2B5EF4-FFF2-40B4-BE49-F238E27FC236}">
                <a16:creationId xmlns:a16="http://schemas.microsoft.com/office/drawing/2014/main" xmlns="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7" name="Marcador de texto 29">
            <a:extLst>
              <a:ext uri="{FF2B5EF4-FFF2-40B4-BE49-F238E27FC236}">
                <a16:creationId xmlns:a16="http://schemas.microsoft.com/office/drawing/2014/main" xmlns="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es-ES" noProof="0"/>
              <a:t>Haga clic para editar </a:t>
            </a:r>
          </a:p>
        </p:txBody>
      </p:sp>
      <p:sp>
        <p:nvSpPr>
          <p:cNvPr id="108" name="Marcador de texto 29">
            <a:extLst>
              <a:ext uri="{FF2B5EF4-FFF2-40B4-BE49-F238E27FC236}">
                <a16:creationId xmlns:a16="http://schemas.microsoft.com/office/drawing/2014/main" xmlns="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sp>
        <p:nvSpPr>
          <p:cNvPr id="109" name="Marcador de texto 29">
            <a:extLst>
              <a:ext uri="{FF2B5EF4-FFF2-40B4-BE49-F238E27FC236}">
                <a16:creationId xmlns:a16="http://schemas.microsoft.com/office/drawing/2014/main" xmlns="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es-ES" noProof="0"/>
              <a:t>Haga clic para editar 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43">
            <a:extLst>
              <a:ext uri="{FF2B5EF4-FFF2-40B4-BE49-F238E27FC236}">
                <a16:creationId xmlns:a16="http://schemas.microsoft.com/office/drawing/2014/main" xmlns="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xmlns="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xmlns="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F99D83C0-D2D5-496F-A305-9D3513BEF95B}" type="datetime4">
              <a:rPr lang="es-ES" noProof="0" smtClean="0">
                <a:latin typeface="+mn-lt"/>
              </a:rPr>
              <a:t>20 de septiembre de 2022</a:t>
            </a:fld>
            <a:endParaRPr lang="es-ES" noProof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2" name="Marcador de título 11">
            <a:extLst>
              <a:ext uri="{FF2B5EF4-FFF2-40B4-BE49-F238E27FC236}">
                <a16:creationId xmlns:a16="http://schemas.microsoft.com/office/drawing/2014/main" xmlns="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0" name="Marcador de fecha 3">
            <a:extLst>
              <a:ext uri="{FF2B5EF4-FFF2-40B4-BE49-F238E27FC236}">
                <a16:creationId xmlns:a16="http://schemas.microsoft.com/office/drawing/2014/main" xmlns="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7BF5E43A-1348-4597-A2F5-11856AA9D9CF}" type="datetime4">
              <a:rPr lang="es-ES" noProof="0" smtClean="0">
                <a:latin typeface="+mn-lt"/>
              </a:rPr>
              <a:t>20 de septiembre de 2022</a:t>
            </a:fld>
            <a:endParaRPr lang="es-ES" noProof="0">
              <a:latin typeface="+mn-lt"/>
            </a:endParaRPr>
          </a:p>
        </p:txBody>
      </p:sp>
      <p:sp>
        <p:nvSpPr>
          <p:cNvPr id="31" name="Marcador de pie de página 4">
            <a:extLst>
              <a:ext uri="{FF2B5EF4-FFF2-40B4-BE49-F238E27FC236}">
                <a16:creationId xmlns:a16="http://schemas.microsoft.com/office/drawing/2014/main" xmlns="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Revisión anual</a:t>
            </a:r>
            <a:endParaRPr lang="es-ES" b="0" noProof="0"/>
          </a:p>
        </p:txBody>
      </p:sp>
      <p:sp>
        <p:nvSpPr>
          <p:cNvPr id="32" name="Marcador de posición de número de diapositiva 5">
            <a:extLst>
              <a:ext uri="{FF2B5EF4-FFF2-40B4-BE49-F238E27FC236}">
                <a16:creationId xmlns:a16="http://schemas.microsoft.com/office/drawing/2014/main" xmlns="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0461" y="2547173"/>
            <a:ext cx="5491571" cy="1514019"/>
          </a:xfrm>
        </p:spPr>
        <p:txBody>
          <a:bodyPr rtlCol="0"/>
          <a:lstStyle/>
          <a:p>
            <a:pPr rtl="0"/>
            <a:r>
              <a:rPr lang="es-ES" sz="3200" dirty="0"/>
              <a:t>OFERTA EDUCATIVA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409772"/>
            <a:ext cx="5491570" cy="953337"/>
          </a:xfrm>
        </p:spPr>
        <p:txBody>
          <a:bodyPr rtlCol="0"/>
          <a:lstStyle/>
          <a:p>
            <a:pPr rtl="0"/>
            <a:r>
              <a:rPr lang="es-MX" dirty="0">
                <a:latin typeface="+mj-lt"/>
              </a:rPr>
              <a:t>CENTRO DE DOCUMENTACIÓN, INVESTIGACIÓN Y PROSPECTIVA PARA LA SEGURIDAD, JUSTICIA Y PAZ, </a:t>
            </a:r>
            <a:r>
              <a:rPr lang="es-ES" dirty="0">
                <a:latin typeface="+mj-lt"/>
              </a:rPr>
              <a:t>ANUIES</a:t>
            </a:r>
          </a:p>
          <a:p>
            <a:pPr rtl="0"/>
            <a:endParaRPr lang="es-ES" dirty="0">
              <a:latin typeface="+mj-lt"/>
            </a:endParaRPr>
          </a:p>
          <a:p>
            <a:pPr rtl="0"/>
            <a:r>
              <a:rPr lang="es-ES" dirty="0">
                <a:solidFill>
                  <a:schemeClr val="bg1"/>
                </a:solidFill>
                <a:latin typeface="+mj-lt"/>
              </a:rPr>
              <a:t>Cristian Ortega</a:t>
            </a:r>
          </a:p>
          <a:p>
            <a:pPr rtl="0"/>
            <a:r>
              <a:rPr lang="es-ES">
                <a:solidFill>
                  <a:schemeClr val="bg1"/>
                </a:solidFill>
                <a:latin typeface="+mj-lt"/>
              </a:rPr>
              <a:t>Coordinador </a:t>
            </a:r>
            <a:endParaRPr lang="es-ES" dirty="0">
              <a:solidFill>
                <a:schemeClr val="bg1"/>
              </a:solidFill>
            </a:endParaRPr>
          </a:p>
          <a:p>
            <a:pPr rtl="0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D8645A3B-8DDB-161D-4DDD-305E32BECF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334" y="201032"/>
            <a:ext cx="1583441" cy="118123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83F97DEA-01B7-A205-1FD7-25D4579B53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304" y="272166"/>
            <a:ext cx="782278" cy="103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>
            <a:extLst>
              <a:ext uri="{FF2B5EF4-FFF2-40B4-BE49-F238E27FC236}">
                <a16:creationId xmlns:a16="http://schemas.microsoft.com/office/drawing/2014/main" xmlns="" id="{972D942B-5C5E-DAF8-2137-5743B5130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811" y="2032321"/>
            <a:ext cx="6096000" cy="4547550"/>
          </a:xfrm>
          <a:prstGeom prst="rect">
            <a:avLst/>
          </a:prstGeom>
          <a:noFill/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7A28C60F-5089-A681-CB42-81E20CA3A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s-ES" b="1" i="0" kern="1200" spc="100" baseline="0">
                <a:latin typeface="+mj-lt"/>
                <a:ea typeface="+mj-ea"/>
                <a:cs typeface="+mj-cs"/>
              </a:rPr>
              <a:t>Ligas de consulta: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AFFDDE28-B245-8AB2-A913-D773344F3FB1}"/>
              </a:ext>
            </a:extLst>
          </p:cNvPr>
          <p:cNvSpPr txBox="1"/>
          <p:nvPr/>
        </p:nvSpPr>
        <p:spPr>
          <a:xfrm>
            <a:off x="1651404" y="2469913"/>
            <a:ext cx="4572001" cy="279523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>
              <a:spcBef>
                <a:spcPts val="1000"/>
              </a:spcBef>
            </a:pPr>
            <a:r>
              <a:rPr lang="es-ES" sz="2400" b="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https://campus-anuies.mx</a:t>
            </a:r>
          </a:p>
          <a:p>
            <a:pPr>
              <a:spcBef>
                <a:spcPts val="1000"/>
              </a:spcBef>
            </a:pPr>
            <a:endParaRPr lang="es-ES" sz="2400" b="0" i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ts val="1000"/>
              </a:spcBef>
            </a:pPr>
            <a:r>
              <a:rPr lang="es-ES" sz="2400" b="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https://seguridadjusticiaypaz.mx</a:t>
            </a:r>
            <a:endParaRPr lang="es-ES" sz="1600" b="0" i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Marcador de número de diapositiva 16">
            <a:extLst>
              <a:ext uri="{FF2B5EF4-FFF2-40B4-BE49-F238E27FC236}">
                <a16:creationId xmlns:a16="http://schemas.microsoft.com/office/drawing/2014/main" xmlns="" id="{DB03F8DE-9BC6-0AD8-4B81-B36CB4669C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s-ES" smtClean="0"/>
              <a:pPr>
                <a:spcAft>
                  <a:spcPts val="600"/>
                </a:spcAft>
              </a:pPr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18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xmlns="" id="{7A7A97C4-E607-00A3-2AD2-BCBD65AA3F58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43" r="37625"/>
          <a:stretch/>
        </p:blipFill>
        <p:spPr bwMode="auto">
          <a:xfrm>
            <a:off x="6096000" y="-22543"/>
            <a:ext cx="6096000" cy="6903086"/>
          </a:xfrm>
          <a:prstGeom prst="rect">
            <a:avLst/>
          </a:prstGeom>
          <a:solidFill>
            <a:srgbClr val="FFFFFF"/>
          </a:solidFill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A9F640C-47D7-3461-6BC2-10FDA66CE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</p:spPr>
        <p:txBody>
          <a:bodyPr anchor="b">
            <a:normAutofit/>
          </a:bodyPr>
          <a:lstStyle/>
          <a:p>
            <a:r>
              <a:rPr lang="es-MX" dirty="0"/>
              <a:t>Qué es el Centro</a:t>
            </a:r>
          </a:p>
        </p:txBody>
      </p:sp>
      <p:sp>
        <p:nvSpPr>
          <p:cNvPr id="16" name="Subtítulo 15">
            <a:extLst>
              <a:ext uri="{FF2B5EF4-FFF2-40B4-BE49-F238E27FC236}">
                <a16:creationId xmlns:a16="http://schemas.microsoft.com/office/drawing/2014/main" xmlns="" id="{242E7CD5-A21A-0CF3-032F-B8AD309E5C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>
            <a:normAutofit/>
          </a:bodyPr>
          <a:lstStyle/>
          <a:p>
            <a:pPr algn="just"/>
            <a:r>
              <a:rPr lang="es-MX" sz="2000" dirty="0"/>
              <a:t>Espacio de reflexión y vinculación académica encargado de investigar, documentar y generar acciones en materia de CULTURA DE PAZ, SEGURIDAD Y JUSTICIA. </a:t>
            </a:r>
          </a:p>
          <a:p>
            <a:pPr algn="just"/>
            <a:endParaRPr lang="es-MX" sz="2000" dirty="0"/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xmlns="" id="{CFB1DCC0-3BD5-829F-F087-98D14BE975C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anchor="t">
            <a:normAutofit/>
          </a:bodyPr>
          <a:lstStyle/>
          <a:p>
            <a:pPr rtl="0">
              <a:spcAft>
                <a:spcPts val="600"/>
              </a:spcAft>
            </a:pPr>
            <a:fld id="{294A09A9-5501-47C1-A89A-A340965A2BE2}" type="slidenum">
              <a:rPr lang="es-ES" noProof="0" smtClean="0"/>
              <a:pPr rtl="0">
                <a:spcAft>
                  <a:spcPts val="600"/>
                </a:spcAft>
              </a:pPr>
              <a:t>2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99664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91EE3863-8CC5-0E97-E6FD-6E34CA1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Público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AFC1E7AA-D94E-1EA1-D6A6-F199A5B397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69573" y="2031384"/>
            <a:ext cx="9669270" cy="27952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Docentes de todos los niveles educativos y disciplinas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Docentes y Estudiantes de Derecho, Seguridad Pública, Criminología, Criminalística, Ciencia Forense, Ciencias Periciales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Policías, Peritos, Agentes del Ministerio Público, Defensores Públicos y Privados (abogados postulantes sobre todo en materia penal), Jueces, Magistrados, Asesores de Víctimas, Facilitadores (Mediadores y Conciliadores)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Miembros de todos los niveles de Tribunales, Fiscalías, Defensorías, Secretarías de Seguridad Pública,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Grupos de Abogados, Policías, Peritos, Científicos Forenses; Facilitadores, Colectivos de temas relacionados (seguridad, justicia, derechos humanos, búsqueda de personas desaparecidas, género)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Miembros de Instituciones de Educación de todos los niveles, en especial, de nivel superior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24C5DEC-5AC7-F01D-BF4F-2130521F604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3</a:t>
            </a:fld>
            <a:endParaRPr lang="es-ES" noProof="0" dirty="0"/>
          </a:p>
        </p:txBody>
      </p:sp>
      <p:pic>
        <p:nvPicPr>
          <p:cNvPr id="11" name="Gráfico 10" descr="Grupo con relleno sólido">
            <a:extLst>
              <a:ext uri="{FF2B5EF4-FFF2-40B4-BE49-F238E27FC236}">
                <a16:creationId xmlns:a16="http://schemas.microsoft.com/office/drawing/2014/main" xmlns="" id="{C2A5E3CC-C83E-750E-41EB-7587187A2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493250" y="4714628"/>
            <a:ext cx="2407920" cy="240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50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26DB8F26-5FCE-4E93-B8CC-EA785E2D9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</p:spPr>
        <p:txBody>
          <a:bodyPr anchor="b">
            <a:normAutofit/>
          </a:bodyPr>
          <a:lstStyle/>
          <a:p>
            <a:r>
              <a:rPr lang="es-MX" sz="4100" dirty="0"/>
              <a:t>Catálogo de Cursos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1E2A7D68-EE46-7C91-6E3E-207C37CA39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anchor="t">
            <a:normAutofit/>
          </a:bodyPr>
          <a:lstStyle/>
          <a:p>
            <a:pPr rtl="0">
              <a:spcAft>
                <a:spcPts val="600"/>
              </a:spcAft>
            </a:pPr>
            <a:fld id="{294A09A9-5501-47C1-A89A-A340965A2BE2}" type="slidenum">
              <a:rPr lang="es-ES" noProof="0" smtClean="0"/>
              <a:pPr rtl="0">
                <a:spcAft>
                  <a:spcPts val="600"/>
                </a:spcAft>
              </a:pPr>
              <a:t>4</a:t>
            </a:fld>
            <a:endParaRPr lang="es-ES" noProof="0"/>
          </a:p>
        </p:txBody>
      </p:sp>
      <p:graphicFrame>
        <p:nvGraphicFramePr>
          <p:cNvPr id="9" name="Marcador de texto 3">
            <a:extLst>
              <a:ext uri="{FF2B5EF4-FFF2-40B4-BE49-F238E27FC236}">
                <a16:creationId xmlns:a16="http://schemas.microsoft.com/office/drawing/2014/main" xmlns="" id="{77442DF7-E1EB-D92F-364F-7346B1227B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5524479"/>
              </p:ext>
            </p:extLst>
          </p:nvPr>
        </p:nvGraphicFramePr>
        <p:xfrm>
          <a:off x="952500" y="1939108"/>
          <a:ext cx="10352810" cy="411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4553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19D8BF-0E1C-B904-6248-ACCB9EB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73" y="994753"/>
            <a:ext cx="8103171" cy="610863"/>
          </a:xfrm>
        </p:spPr>
        <p:txBody>
          <a:bodyPr>
            <a:noAutofit/>
          </a:bodyPr>
          <a:lstStyle/>
          <a:p>
            <a:r>
              <a:rPr lang="es-MX" sz="3600" dirty="0"/>
              <a:t>Curso sobre argumentación jurídica aplicada al proceso penal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E7A57C9A-DA2D-0B96-1210-C4C3662318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26176" y="2521881"/>
            <a:ext cx="6858914" cy="1122976"/>
          </a:xfrm>
        </p:spPr>
        <p:txBody>
          <a:bodyPr/>
          <a:lstStyle/>
          <a:p>
            <a:r>
              <a:rPr lang="es-MX" dirty="0"/>
              <a:t>Dirigido a estudiantes, profesores, investigadores y operadores del sistema penal. </a:t>
            </a:r>
          </a:p>
          <a:p>
            <a:r>
              <a:rPr lang="es-MX" dirty="0"/>
              <a:t>20 horas en modalidad a distancia. </a:t>
            </a:r>
          </a:p>
          <a:p>
            <a:r>
              <a:rPr lang="es-MX" dirty="0"/>
              <a:t>Cuenta con 7 módulos: 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Argumentación y Retórica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Teorías del Derecho y Argumentación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Interpretación Jurídica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Escuelas de la Argumentación 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Caso fácil y caso difícil 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Conectores</a:t>
            </a:r>
          </a:p>
          <a:p>
            <a:pPr marL="536575" indent="-342900">
              <a:buFont typeface="+mj-lt"/>
              <a:buAutoNum type="arabicPeriod"/>
            </a:pPr>
            <a:r>
              <a:rPr lang="es-MX" sz="1400" dirty="0"/>
              <a:t>Ensayos de audiencia </a:t>
            </a:r>
          </a:p>
          <a:p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xmlns="" id="{8460A958-AF31-7B6B-223A-0FDF0C2A2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72770" y="2109638"/>
            <a:ext cx="4838700" cy="315915"/>
          </a:xfrm>
        </p:spPr>
        <p:txBody>
          <a:bodyPr/>
          <a:lstStyle/>
          <a:p>
            <a:r>
              <a:rPr lang="es-MX" dirty="0"/>
              <a:t>Necesidad del sistema de justicia </a:t>
            </a:r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xmlns="" id="{32B2B58B-80BD-2388-8A7A-7502EE2D831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5</a:t>
            </a:fld>
            <a:endParaRPr lang="es-ES" noProof="0" dirty="0"/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xmlns="" id="{87AB98F4-E2A8-0C5E-2305-174E12B9E814}"/>
              </a:ext>
            </a:extLst>
          </p:cNvPr>
          <p:cNvGrpSpPr/>
          <p:nvPr/>
        </p:nvGrpSpPr>
        <p:grpSpPr>
          <a:xfrm>
            <a:off x="7968480" y="3884744"/>
            <a:ext cx="3365420" cy="2259790"/>
            <a:chOff x="7968480" y="3884744"/>
            <a:chExt cx="3365420" cy="2259790"/>
          </a:xfrm>
        </p:grpSpPr>
        <p:pic>
          <p:nvPicPr>
            <p:cNvPr id="17" name="Gráfico 16" descr="Cabeza con engranajes contorno">
              <a:extLst>
                <a:ext uri="{FF2B5EF4-FFF2-40B4-BE49-F238E27FC236}">
                  <a16:creationId xmlns:a16="http://schemas.microsoft.com/office/drawing/2014/main" xmlns="" id="{4EC98AA3-B0E5-459F-C6AC-05E79DCADA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7968480" y="4177409"/>
              <a:ext cx="1967125" cy="1967125"/>
            </a:xfrm>
            <a:prstGeom prst="rect">
              <a:avLst/>
            </a:prstGeom>
          </p:spPr>
        </p:pic>
        <p:sp>
          <p:nvSpPr>
            <p:cNvPr id="18" name="Bocadillo: rectángulo 17">
              <a:extLst>
                <a:ext uri="{FF2B5EF4-FFF2-40B4-BE49-F238E27FC236}">
                  <a16:creationId xmlns:a16="http://schemas.microsoft.com/office/drawing/2014/main" xmlns="" id="{85810038-1915-424A-7093-64667B1C95E9}"/>
                </a:ext>
              </a:extLst>
            </p:cNvPr>
            <p:cNvSpPr/>
            <p:nvPr/>
          </p:nvSpPr>
          <p:spPr>
            <a:xfrm>
              <a:off x="9650705" y="3884744"/>
              <a:ext cx="1683195" cy="780443"/>
            </a:xfrm>
            <a:prstGeom prst="wedgeRectCallout">
              <a:avLst>
                <a:gd name="adj1" fmla="val -39518"/>
                <a:gd name="adj2" fmla="val 84888"/>
              </a:avLst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02193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19D8BF-0E1C-B904-6248-ACCB9EB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73" y="994753"/>
            <a:ext cx="8103171" cy="610863"/>
          </a:xfrm>
        </p:spPr>
        <p:txBody>
          <a:bodyPr>
            <a:noAutofit/>
          </a:bodyPr>
          <a:lstStyle/>
          <a:p>
            <a:pPr lvl="0"/>
            <a:r>
              <a:rPr lang="es-MX" sz="3600" dirty="0">
                <a:solidFill>
                  <a:schemeClr val="bg1"/>
                </a:solidFill>
              </a:rPr>
              <a:t>Curso “Protocolos para la atención de la violencia de género”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E7A57C9A-DA2D-0B96-1210-C4C3662318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26175" y="2702431"/>
            <a:ext cx="7517049" cy="942426"/>
          </a:xfrm>
        </p:spPr>
        <p:txBody>
          <a:bodyPr/>
          <a:lstStyle/>
          <a:p>
            <a:r>
              <a:rPr lang="es-MX" dirty="0"/>
              <a:t>Personal de Instituciones de Educación Superior, que participe en actividades relacionadas con la igualdad de género y personal docente encargado de estas acciones y de la impartición de tópicos vinculados. </a:t>
            </a:r>
          </a:p>
          <a:p>
            <a:r>
              <a:rPr lang="es-MX" dirty="0"/>
              <a:t>40 horas en modalidad a distancia. </a:t>
            </a:r>
          </a:p>
          <a:p>
            <a:r>
              <a:rPr lang="es-MX" dirty="0"/>
              <a:t>Cuenta con 4 módulos: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Entendiendo el género, la violencia de género y su impacto en las IES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Enfoques de análisis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¿Qué es un protocolo para la prevención y atención de situaciones de violencia de género?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Construcción de un protocolo institucional para prevenir, atender y sancionar la violencia de género</a:t>
            </a:r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xmlns="" id="{8460A958-AF31-7B6B-223A-0FDF0C2A2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72770" y="2109639"/>
            <a:ext cx="7610236" cy="493780"/>
          </a:xfrm>
        </p:spPr>
        <p:txBody>
          <a:bodyPr/>
          <a:lstStyle/>
          <a:p>
            <a:pPr marL="0" indent="0"/>
            <a:r>
              <a:rPr lang="es-MX" dirty="0"/>
              <a:t>Fortalecimiento de las acciones de las IES para erradicar este tipo de violencia. </a:t>
            </a:r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xmlns="" id="{32B2B58B-80BD-2388-8A7A-7502EE2D831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6</a:t>
            </a:fld>
            <a:endParaRPr lang="es-ES" noProof="0" dirty="0"/>
          </a:p>
        </p:txBody>
      </p:sp>
      <p:pic>
        <p:nvPicPr>
          <p:cNvPr id="4" name="Gráfico 3" descr="Hombre y mujer contorno">
            <a:extLst>
              <a:ext uri="{FF2B5EF4-FFF2-40B4-BE49-F238E27FC236}">
                <a16:creationId xmlns:a16="http://schemas.microsoft.com/office/drawing/2014/main" xmlns="" id="{F5B205F0-BA4A-4E1B-A31D-FC52FF5E1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038679" y="4106064"/>
            <a:ext cx="2306870" cy="230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3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19D8BF-0E1C-B904-6248-ACCB9EB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73" y="994753"/>
            <a:ext cx="8103171" cy="610863"/>
          </a:xfrm>
        </p:spPr>
        <p:txBody>
          <a:bodyPr>
            <a:noAutofit/>
          </a:bodyPr>
          <a:lstStyle/>
          <a:p>
            <a:pPr lvl="0"/>
            <a:r>
              <a:rPr lang="es-MX" sz="3600" dirty="0">
                <a:solidFill>
                  <a:schemeClr val="bg1"/>
                </a:solidFill>
              </a:rPr>
              <a:t>Diplomado en proceso penal acusatorio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E7A57C9A-DA2D-0B96-1210-C4C3662318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2988" y="2632541"/>
            <a:ext cx="10108821" cy="942426"/>
          </a:xfrm>
        </p:spPr>
        <p:txBody>
          <a:bodyPr/>
          <a:lstStyle/>
          <a:p>
            <a:r>
              <a:rPr lang="es-MX" dirty="0"/>
              <a:t>Dirigido a estudiantes, profesores, investigadores y operadores del sistema penal. </a:t>
            </a:r>
          </a:p>
          <a:p>
            <a:r>
              <a:rPr lang="es-MX" dirty="0"/>
              <a:t>220 horas en modalidad a distancia. </a:t>
            </a:r>
          </a:p>
          <a:p>
            <a:r>
              <a:rPr lang="es-MX" dirty="0"/>
              <a:t>Cuenta con 11 módulos: </a:t>
            </a:r>
          </a:p>
          <a:p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xmlns="" id="{8460A958-AF31-7B6B-223A-0FDF0C2A2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2988" y="2079822"/>
            <a:ext cx="6637594" cy="185098"/>
          </a:xfrm>
        </p:spPr>
        <p:txBody>
          <a:bodyPr/>
          <a:lstStyle/>
          <a:p>
            <a:pPr marL="0" indent="0"/>
            <a:r>
              <a:rPr lang="es-MX" dirty="0"/>
              <a:t>Necesidad de actualización del personal docente, estudiantes, investigadores y operadores del sistema de justicia penal. </a:t>
            </a:r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xmlns="" id="{32B2B58B-80BD-2388-8A7A-7502EE2D831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7</a:t>
            </a:fld>
            <a:endParaRPr lang="es-ES" noProof="0" dirty="0"/>
          </a:p>
        </p:txBody>
      </p:sp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xmlns="" id="{2DFBE542-44FE-AA71-3721-D16270AB5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780146"/>
              </p:ext>
            </p:extLst>
          </p:nvPr>
        </p:nvGraphicFramePr>
        <p:xfrm>
          <a:off x="610621" y="3758777"/>
          <a:ext cx="8716836" cy="23896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8418">
                  <a:extLst>
                    <a:ext uri="{9D8B030D-6E8A-4147-A177-3AD203B41FA5}">
                      <a16:colId xmlns:a16="http://schemas.microsoft.com/office/drawing/2014/main" xmlns="" val="1917532171"/>
                    </a:ext>
                  </a:extLst>
                </a:gridCol>
                <a:gridCol w="4358418">
                  <a:extLst>
                    <a:ext uri="{9D8B030D-6E8A-4147-A177-3AD203B41FA5}">
                      <a16:colId xmlns:a16="http://schemas.microsoft.com/office/drawing/2014/main" xmlns="" val="1867448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Sistemas de protección de derechos humanos.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Fundamentos del Sistema Penal Acusatorio.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Teoría del Delito.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Mecanismos alternativos de solución de controversias.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Etapa de investigación.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ranklin Gothic Book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Etapa intermedia y salidas alternas.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Juicio.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Recursos y Amparo Penal.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Ejecución de Sanciones Penales.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Herramientas digitales y su aplicación en el Proceso Penal.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Desgaste emocional e intervención en crisis.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ranklin Gothic 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7587903"/>
                  </a:ext>
                </a:extLst>
              </a:tr>
            </a:tbl>
          </a:graphicData>
        </a:graphic>
      </p:graphicFrame>
      <p:pic>
        <p:nvPicPr>
          <p:cNvPr id="6" name="Gráfico 5" descr="Balanza de la justicia contorno">
            <a:extLst>
              <a:ext uri="{FF2B5EF4-FFF2-40B4-BE49-F238E27FC236}">
                <a16:creationId xmlns:a16="http://schemas.microsoft.com/office/drawing/2014/main" xmlns="" id="{BF4131F5-8D41-0C3C-2EB9-A386EF6EA5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594082" y="4511380"/>
            <a:ext cx="2206255" cy="220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19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19D8BF-0E1C-B904-6248-ACCB9EB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73" y="994753"/>
            <a:ext cx="8103171" cy="610863"/>
          </a:xfrm>
        </p:spPr>
        <p:txBody>
          <a:bodyPr>
            <a:normAutofit/>
          </a:bodyPr>
          <a:lstStyle/>
          <a:p>
            <a:pPr lvl="0"/>
            <a:r>
              <a:rPr lang="es-MX" sz="3600" dirty="0">
                <a:solidFill>
                  <a:schemeClr val="bg1"/>
                </a:solidFill>
              </a:rPr>
              <a:t>Formación de agentes de Paz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E7A57C9A-DA2D-0B96-1210-C4C3662318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2988" y="2632541"/>
            <a:ext cx="10108821" cy="942426"/>
          </a:xfrm>
        </p:spPr>
        <p:txBody>
          <a:bodyPr/>
          <a:lstStyle/>
          <a:p>
            <a:r>
              <a:rPr lang="es-MX" dirty="0"/>
              <a:t>Dirigido a estudiantes, profesores y personal de Instituciones Educativas.  </a:t>
            </a:r>
          </a:p>
          <a:p>
            <a:r>
              <a:rPr lang="es-MX" dirty="0"/>
              <a:t>40 horas en modalidad a distancia. </a:t>
            </a:r>
          </a:p>
          <a:p>
            <a:r>
              <a:rPr lang="es-MX" dirty="0"/>
              <a:t>Cuenta con 5 módulos: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Perfil de un Agente de Paz en las IES.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Conociendo la Paz.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El conflicto y la comunicación como elementos básicos de la convivencia.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Transformación pacífica de conflictos.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Análisis de un Conflicto, </a:t>
            </a:r>
          </a:p>
          <a:p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xmlns="" id="{8460A958-AF31-7B6B-223A-0FDF0C2A2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2988" y="2079822"/>
            <a:ext cx="6637594" cy="185098"/>
          </a:xfrm>
        </p:spPr>
        <p:txBody>
          <a:bodyPr/>
          <a:lstStyle/>
          <a:p>
            <a:pPr marL="0" indent="0"/>
            <a:r>
              <a:rPr lang="es-MX" dirty="0"/>
              <a:t>Fortalecer la implementación de acciones sobre Cultura de Paz en las Instituciones Educativa</a:t>
            </a:r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xmlns="" id="{32B2B58B-80BD-2388-8A7A-7502EE2D831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8</a:t>
            </a:fld>
            <a:endParaRPr lang="es-ES" noProof="0" dirty="0"/>
          </a:p>
        </p:txBody>
      </p:sp>
      <p:pic>
        <p:nvPicPr>
          <p:cNvPr id="6" name="Gráfico 5" descr="Paloma contorno">
            <a:extLst>
              <a:ext uri="{FF2B5EF4-FFF2-40B4-BE49-F238E27FC236}">
                <a16:creationId xmlns:a16="http://schemas.microsoft.com/office/drawing/2014/main" xmlns="" id="{BF4131F5-8D41-0C3C-2EB9-A386EF6EA5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9375124" y="4552150"/>
            <a:ext cx="2206255" cy="220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320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19D8BF-0E1C-B904-6248-ACCB9EB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73" y="994753"/>
            <a:ext cx="8103171" cy="610863"/>
          </a:xfrm>
        </p:spPr>
        <p:txBody>
          <a:bodyPr>
            <a:noAutofit/>
          </a:bodyPr>
          <a:lstStyle/>
          <a:p>
            <a:pPr lvl="0"/>
            <a:r>
              <a:rPr lang="en-US" sz="2800" dirty="0" err="1">
                <a:solidFill>
                  <a:schemeClr val="bg1"/>
                </a:solidFill>
              </a:rPr>
              <a:t>Aproximación</a:t>
            </a:r>
            <a:r>
              <a:rPr lang="en-US" sz="2800" dirty="0">
                <a:solidFill>
                  <a:schemeClr val="bg1"/>
                </a:solidFill>
              </a:rPr>
              <a:t> a la </a:t>
            </a:r>
            <a:r>
              <a:rPr lang="en-US" sz="2800" dirty="0" err="1">
                <a:solidFill>
                  <a:schemeClr val="bg1"/>
                </a:solidFill>
              </a:rPr>
              <a:t>Atención</a:t>
            </a:r>
            <a:r>
              <a:rPr lang="en-US" sz="2800" dirty="0">
                <a:solidFill>
                  <a:schemeClr val="bg1"/>
                </a:solidFill>
              </a:rPr>
              <a:t> de la </a:t>
            </a:r>
            <a:r>
              <a:rPr lang="en-US" sz="2800" dirty="0" err="1">
                <a:solidFill>
                  <a:schemeClr val="bg1"/>
                </a:solidFill>
              </a:rPr>
              <a:t>Violencia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Instituciones</a:t>
            </a:r>
            <a:r>
              <a:rPr lang="en-US" sz="2800" dirty="0">
                <a:solidFill>
                  <a:schemeClr val="bg1"/>
                </a:solidFill>
              </a:rPr>
              <a:t> de </a:t>
            </a:r>
            <a:r>
              <a:rPr lang="en-US" sz="2800" dirty="0" err="1">
                <a:solidFill>
                  <a:schemeClr val="bg1"/>
                </a:solidFill>
              </a:rPr>
              <a:t>Educación</a:t>
            </a:r>
            <a:r>
              <a:rPr lang="en-US" sz="2800" dirty="0">
                <a:solidFill>
                  <a:schemeClr val="bg1"/>
                </a:solidFill>
              </a:rPr>
              <a:t> Superior </a:t>
            </a:r>
            <a:r>
              <a:rPr lang="en-US" sz="2800" dirty="0" err="1">
                <a:solidFill>
                  <a:schemeClr val="bg1"/>
                </a:solidFill>
              </a:rPr>
              <a:t>através</a:t>
            </a:r>
            <a:r>
              <a:rPr lang="en-US" sz="2800" dirty="0">
                <a:solidFill>
                  <a:schemeClr val="bg1"/>
                </a:solidFill>
              </a:rPr>
              <a:t> del </a:t>
            </a:r>
            <a:r>
              <a:rPr lang="en-US" sz="2800" dirty="0" err="1">
                <a:solidFill>
                  <a:schemeClr val="bg1"/>
                </a:solidFill>
              </a:rPr>
              <a:t>Método</a:t>
            </a:r>
            <a:r>
              <a:rPr lang="en-US" sz="2800" dirty="0">
                <a:solidFill>
                  <a:schemeClr val="bg1"/>
                </a:solidFill>
              </a:rPr>
              <a:t> de </a:t>
            </a:r>
            <a:r>
              <a:rPr lang="en-US" sz="2800" dirty="0" err="1">
                <a:solidFill>
                  <a:schemeClr val="bg1"/>
                </a:solidFill>
              </a:rPr>
              <a:t>Análisis</a:t>
            </a:r>
            <a:r>
              <a:rPr lang="en-US" sz="2800" dirty="0">
                <a:solidFill>
                  <a:schemeClr val="bg1"/>
                </a:solidFill>
              </a:rPr>
              <a:t> de Casos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E7A57C9A-DA2D-0B96-1210-C4C3662318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71550" y="3609724"/>
            <a:ext cx="10108821" cy="942426"/>
          </a:xfrm>
        </p:spPr>
        <p:txBody>
          <a:bodyPr/>
          <a:lstStyle/>
          <a:p>
            <a:r>
              <a:rPr lang="es-MX" dirty="0"/>
              <a:t>Dirigido a personal docente y administrativo de las Instituciones Educativas.  </a:t>
            </a:r>
          </a:p>
          <a:p>
            <a:r>
              <a:rPr lang="es-MX" dirty="0"/>
              <a:t>25 horas en modalidad a distancia. </a:t>
            </a:r>
          </a:p>
          <a:p>
            <a:r>
              <a:rPr lang="es-MX" dirty="0"/>
              <a:t>Cuenta con 3 módulos: 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Unidad 1. El método de casos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Unidad 2. Aspectos teóricos – conceptuales de la violencia</a:t>
            </a:r>
          </a:p>
          <a:p>
            <a:pPr marL="447675" indent="-342900">
              <a:buFont typeface="+mj-lt"/>
              <a:buAutoNum type="arabicPeriod"/>
            </a:pPr>
            <a:r>
              <a:rPr lang="es-MX" sz="1400" dirty="0"/>
              <a:t>Unidad 3. Análisis de un hecho de violencia ocurrido en una de las IES, mediate el método de casos</a:t>
            </a:r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xmlns="" id="{8460A958-AF31-7B6B-223A-0FDF0C2A2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2988" y="2079822"/>
            <a:ext cx="9736072" cy="197442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MX" sz="1400" dirty="0"/>
              <a:t>Identificar el método de casos como una estrategia para realizar la descripción el análisis y la reflexión de experiencias reales que orientarán la toma de decisiones.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MX" sz="1400" dirty="0"/>
              <a:t>Utilizar los conocimientos teóricos para proponer soluciones argumentadas a problemas concretos relacionados con la violencia en Instituciones de Educación Superior.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MX" sz="1400" dirty="0"/>
              <a:t>Enunciar los conceptos básicos y los modelos explicativos de la violencia.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MX" sz="1400" dirty="0"/>
              <a:t>Reconocer los derechos de los receptores de violencia.</a:t>
            </a:r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xmlns="" id="{32B2B58B-80BD-2388-8A7A-7502EE2D8316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pPr rtl="0"/>
              <a:t>9</a:t>
            </a:fld>
            <a:endParaRPr lang="es-ES" noProof="0" dirty="0"/>
          </a:p>
        </p:txBody>
      </p:sp>
      <p:pic>
        <p:nvPicPr>
          <p:cNvPr id="4" name="Gráfico 3" descr="Mano protectora contorno">
            <a:extLst>
              <a:ext uri="{FF2B5EF4-FFF2-40B4-BE49-F238E27FC236}">
                <a16:creationId xmlns:a16="http://schemas.microsoft.com/office/drawing/2014/main" xmlns="" id="{1A7AE612-7DDE-B601-23ED-B2032864DD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041897" y="4617187"/>
            <a:ext cx="1128925" cy="1128925"/>
          </a:xfrm>
          <a:prstGeom prst="rect">
            <a:avLst/>
          </a:prstGeom>
        </p:spPr>
      </p:pic>
      <p:pic>
        <p:nvPicPr>
          <p:cNvPr id="7" name="Gráfico 6" descr="Colegial contorno">
            <a:extLst>
              <a:ext uri="{FF2B5EF4-FFF2-40B4-BE49-F238E27FC236}">
                <a16:creationId xmlns:a16="http://schemas.microsoft.com/office/drawing/2014/main" xmlns="" id="{2F3429D8-AB57-726A-1946-760E9D6328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149158" y="5353948"/>
            <a:ext cx="1071291" cy="107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067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Personalizado 46">
      <a:dk1>
        <a:sysClr val="windowText" lastClr="000000"/>
      </a:dk1>
      <a:lt1>
        <a:sysClr val="window" lastClr="FFFFFF"/>
      </a:lt1>
      <a:dk2>
        <a:srgbClr val="2C3C43"/>
      </a:dk2>
      <a:lt2>
        <a:srgbClr val="B0B0B0"/>
      </a:lt2>
      <a:accent1>
        <a:srgbClr val="739A29"/>
      </a:accent1>
      <a:accent2>
        <a:srgbClr val="E76D23"/>
      </a:accent2>
      <a:accent3>
        <a:srgbClr val="E76D23"/>
      </a:accent3>
      <a:accent4>
        <a:srgbClr val="CFCFCF"/>
      </a:accent4>
      <a:accent5>
        <a:srgbClr val="FFC000"/>
      </a:accent5>
      <a:accent6>
        <a:srgbClr val="56731E"/>
      </a:accent6>
      <a:hlink>
        <a:srgbClr val="99CA3C"/>
      </a:hlink>
      <a:folHlink>
        <a:srgbClr val="B9D1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49129432_TF78853419_Win32.potx" id="{F85094AE-F951-45B6-B003-F9F3B4BD38C5}" vid="{E124D037-8587-41C3-AB02-2A120C8407E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EC1AB0-9704-404D-B6D3-819D938AC55B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71af3243-3dd4-4a8d-8c0d-dd76da1f02a5"/>
    <ds:schemaRef ds:uri="16c05727-aa75-4e4a-9b5f-8a80a1165891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anual geométrica</Template>
  <TotalTime>178</TotalTime>
  <Words>760</Words>
  <Application>Microsoft Office PowerPoint</Application>
  <PresentationFormat>Personalizado</PresentationFormat>
  <Paragraphs>92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Tema1</vt:lpstr>
      <vt:lpstr>OFERTA EDUCATIVA</vt:lpstr>
      <vt:lpstr>Qué es el Centro</vt:lpstr>
      <vt:lpstr>Público</vt:lpstr>
      <vt:lpstr>Catálogo de Cursos</vt:lpstr>
      <vt:lpstr>Curso sobre argumentación jurídica aplicada al proceso penal</vt:lpstr>
      <vt:lpstr>Curso “Protocolos para la atención de la violencia de género”</vt:lpstr>
      <vt:lpstr>Diplomado en proceso penal acusatorio</vt:lpstr>
      <vt:lpstr>Formación de agentes de Paz</vt:lpstr>
      <vt:lpstr>Aproximación a la Atención de la Violencia en Instituciones de Educación Superior através del Método de Análisis de Casos</vt:lpstr>
      <vt:lpstr>Ligas de consulta: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Planeación propuesta</dc:title>
  <dc:creator>M. EN D. CRISTIAN ORTEGA BARRERA</dc:creator>
  <cp:lastModifiedBy>Jose.Cuevas</cp:lastModifiedBy>
  <cp:revision>17</cp:revision>
  <dcterms:created xsi:type="dcterms:W3CDTF">2022-06-27T23:20:52Z</dcterms:created>
  <dcterms:modified xsi:type="dcterms:W3CDTF">2022-09-20T17:51:38Z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