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rian De Garay S" initials="A" lastIdx="7" clrIdx="0"/>
  <p:cmAuthor id="1" name="Adrian de Garay Sanchez" initials="AdGS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339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303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622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06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026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51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690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232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656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1052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802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B8BB7-531B-41FB-8057-E88E9BFC098F}" type="datetimeFigureOut">
              <a:rPr lang="es-ES" smtClean="0"/>
              <a:t>03/11/2021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DE993-C189-4CD1-B1A5-E2A8F5756E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398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89710" y="2113713"/>
            <a:ext cx="1049481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latin typeface="+mj-lt"/>
                <a:ea typeface="Calibri" panose="020F0502020204030204" pitchFamily="34" charset="0"/>
              </a:rPr>
              <a:t>P</a:t>
            </a:r>
            <a:r>
              <a:rPr lang="es-ES" sz="2800" b="1" dirty="0">
                <a:effectLst/>
                <a:latin typeface="+mj-lt"/>
                <a:ea typeface="Calibri" panose="020F0502020204030204" pitchFamily="34" charset="0"/>
              </a:rPr>
              <a:t>royecto de acopio de información sobre los solicitantes de ingreso a la educación superior en la Región Metropolitana en 2020.</a:t>
            </a:r>
          </a:p>
          <a:p>
            <a:endParaRPr lang="es-ES" sz="2800" b="1" dirty="0">
              <a:effectLst/>
              <a:latin typeface="+mj-lt"/>
              <a:ea typeface="Calibri" panose="020F0502020204030204" pitchFamily="34" charset="0"/>
            </a:endParaRPr>
          </a:p>
          <a:p>
            <a:endParaRPr lang="es-ES" sz="2000" b="1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es-ES" sz="2000" b="1" dirty="0">
                <a:effectLst/>
                <a:latin typeface="+mj-lt"/>
                <a:ea typeface="Calibri" panose="020F0502020204030204" pitchFamily="34" charset="0"/>
              </a:rPr>
              <a:t>Consejo Regional. </a:t>
            </a:r>
          </a:p>
          <a:p>
            <a:r>
              <a:rPr lang="es-ES" sz="2000" b="1" dirty="0">
                <a:effectLst/>
                <a:latin typeface="+mj-lt"/>
                <a:ea typeface="Calibri" panose="020F0502020204030204" pitchFamily="34" charset="0"/>
              </a:rPr>
              <a:t>Asociación Nacional de Universidades e Instituciones de Educación Superior</a:t>
            </a:r>
            <a:r>
              <a:rPr lang="es-ES" sz="2000" dirty="0">
                <a:effectLst/>
                <a:latin typeface="+mj-lt"/>
                <a:ea typeface="Calibri" panose="020F0502020204030204" pitchFamily="34" charset="0"/>
              </a:rPr>
              <a:t>. </a:t>
            </a:r>
          </a:p>
          <a:p>
            <a:endParaRPr lang="es-ES" sz="2000" dirty="0">
              <a:latin typeface="+mj-lt"/>
            </a:endParaRPr>
          </a:p>
          <a:p>
            <a:pPr algn="r"/>
            <a:r>
              <a:rPr lang="es-ES" dirty="0">
                <a:latin typeface="+mj-lt"/>
              </a:rPr>
              <a:t>Dinorah Miller</a:t>
            </a:r>
          </a:p>
          <a:p>
            <a:pPr algn="r"/>
            <a:r>
              <a:rPr lang="es-ES" dirty="0">
                <a:latin typeface="+mj-lt"/>
              </a:rPr>
              <a:t>Adrián de Garay</a:t>
            </a:r>
          </a:p>
          <a:p>
            <a:r>
              <a:rPr lang="es-ES" dirty="0">
                <a:latin typeface="+mj-lt"/>
              </a:rPr>
              <a:t>Octubre, 2021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E7289F9-FE2E-48E7-8377-62A463F7F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10" y="228671"/>
            <a:ext cx="4066243" cy="102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36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1046" y="1340353"/>
            <a:ext cx="9538854" cy="2811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ES" sz="4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Generar una base de datos pública proveniente de los solicitantes de ingreso </a:t>
            </a:r>
            <a:r>
              <a:rPr lang="es-ES" sz="24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ES" sz="2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2020 a la modalidad presencial de las instituciones de educación superior de la Zona Metropolitana (ANUIES), que permita conocer sus características familiares, residenciales, progreso escolar, transición a la educación superior, prácticas académicas en la EMS, uso y habilitación tecnológica.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D7115EB-0FC8-400C-9E1E-08507AD577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8784" y="319607"/>
            <a:ext cx="2519114" cy="632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14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71934" y="540107"/>
            <a:ext cx="9746673" cy="659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s-ES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Reporte de avance y tareas operativas a corto plazo </a:t>
            </a:r>
            <a:r>
              <a:rPr lang="es-ES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Nueva convocatoria 9 DE SEPTIEMBRE: Proponer a las IES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encuesta común de solicitantes de ingreso a las instituciones de la Región Metropolitana de la ANUIES que participen del proyecto</a:t>
            </a:r>
            <a:r>
              <a:rPr lang="es-ES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Generar una plataforma de respuesta en línea para la encuesta.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Definir responsables para dar seguimiento a la logística de levantamiento de la encuesta en cada Institución participante.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s-ES" sz="200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Implementar un calendario de levantamiento de la Encuesta en cada una de las IES participantes de acuerdo a los calendarios institucionales.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s-MX" sz="20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Enlace con las áreas operativas para incluir el vínculo al cuestionario de solicitantes en la página de registro de solicitud de ingreso a su institución</a:t>
            </a:r>
            <a:endParaRPr lang="es-ES" sz="2000" b="1" dirty="0">
              <a:solidFill>
                <a:schemeClr val="accent1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s-ES" sz="20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Dar acceso a las respuestas que se reciben en tiempo real al cuestionario a un responsable de cada IES.</a:t>
            </a:r>
            <a:endParaRPr lang="es-ES" sz="2000" b="1" dirty="0">
              <a:solidFill>
                <a:schemeClr val="accent1">
                  <a:lumMod val="7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2000" dirty="0">
                <a:effectLst/>
                <a:latin typeface="+mj-lt"/>
                <a:ea typeface="Calibri" panose="020F0502020204030204" pitchFamily="34" charset="0"/>
              </a:rPr>
              <a:t>Integrar una base de datos que permita identificar a todos y cada uno de los solicitantes por CURP, por institución (es) en la que solicitó ingreso, institución (es) en la que fue admitido. </a:t>
            </a:r>
          </a:p>
          <a:p>
            <a:r>
              <a:rPr lang="es-ES" sz="2000" dirty="0">
                <a:latin typeface="+mj-lt"/>
                <a:ea typeface="Calibri" panose="020F0502020204030204" pitchFamily="34" charset="0"/>
              </a:rPr>
              <a:t>     </a:t>
            </a:r>
          </a:p>
          <a:p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876661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283</Words>
  <Application>Microsoft Office PowerPoint</Application>
  <PresentationFormat>Panorámica</PresentationFormat>
  <Paragraphs>20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DINORAH MILLER</dc:creator>
  <cp:lastModifiedBy>María Magdalena Coba Pastrana</cp:lastModifiedBy>
  <cp:revision>47</cp:revision>
  <dcterms:created xsi:type="dcterms:W3CDTF">2020-03-07T00:35:59Z</dcterms:created>
  <dcterms:modified xsi:type="dcterms:W3CDTF">2021-11-03T18:28:53Z</dcterms:modified>
</cp:coreProperties>
</file>